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62" r:id="rId2"/>
    <p:sldId id="257" r:id="rId3"/>
    <p:sldId id="276" r:id="rId4"/>
    <p:sldId id="264" r:id="rId5"/>
    <p:sldId id="265" r:id="rId6"/>
    <p:sldId id="275" r:id="rId7"/>
    <p:sldId id="266" r:id="rId8"/>
    <p:sldId id="267" r:id="rId9"/>
    <p:sldId id="268" r:id="rId10"/>
    <p:sldId id="269" r:id="rId11"/>
    <p:sldId id="271" r:id="rId12"/>
    <p:sldId id="270" r:id="rId13"/>
    <p:sldId id="273" r:id="rId14"/>
    <p:sldId id="274" r:id="rId15"/>
  </p:sldIdLst>
  <p:sldSz cx="9144000" cy="6858000" type="screen4x3"/>
  <p:notesSz cx="6819900" cy="99314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000" autoAdjust="0"/>
  </p:normalViewPr>
  <p:slideViewPr>
    <p:cSldViewPr>
      <p:cViewPr varScale="1">
        <p:scale>
          <a:sx n="78" d="100"/>
          <a:sy n="78" d="100"/>
        </p:scale>
        <p:origin x="1594" y="5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glave 1"/>
          <p:cNvSpPr>
            <a:spLocks noGrp="1"/>
          </p:cNvSpPr>
          <p:nvPr>
            <p:ph type="hdr" sz="quarter"/>
          </p:nvPr>
        </p:nvSpPr>
        <p:spPr>
          <a:xfrm>
            <a:off x="0" y="0"/>
            <a:ext cx="2955290" cy="496570"/>
          </a:xfrm>
          <a:prstGeom prst="rect">
            <a:avLst/>
          </a:prstGeom>
        </p:spPr>
        <p:txBody>
          <a:bodyPr vert="horz" lIns="91440" tIns="45720" rIns="91440" bIns="45720" rtlCol="0"/>
          <a:lstStyle>
            <a:lvl1pPr algn="l">
              <a:defRPr sz="1200"/>
            </a:lvl1pPr>
          </a:lstStyle>
          <a:p>
            <a:endParaRPr lang="sl-SI"/>
          </a:p>
        </p:txBody>
      </p:sp>
      <p:sp>
        <p:nvSpPr>
          <p:cNvPr id="3" name="Ograda datuma 2"/>
          <p:cNvSpPr>
            <a:spLocks noGrp="1"/>
          </p:cNvSpPr>
          <p:nvPr>
            <p:ph type="dt" idx="1"/>
          </p:nvPr>
        </p:nvSpPr>
        <p:spPr>
          <a:xfrm>
            <a:off x="3863032" y="0"/>
            <a:ext cx="2955290" cy="496570"/>
          </a:xfrm>
          <a:prstGeom prst="rect">
            <a:avLst/>
          </a:prstGeom>
        </p:spPr>
        <p:txBody>
          <a:bodyPr vert="horz" lIns="91440" tIns="45720" rIns="91440" bIns="45720" rtlCol="0"/>
          <a:lstStyle>
            <a:lvl1pPr algn="r">
              <a:defRPr sz="1200"/>
            </a:lvl1pPr>
          </a:lstStyle>
          <a:p>
            <a:fld id="{6BECD7F6-B93C-4CBD-8572-1A1596CABAD3}" type="datetimeFigureOut">
              <a:rPr lang="sl-SI" smtClean="0"/>
              <a:t>2. 03. 2019</a:t>
            </a:fld>
            <a:endParaRPr lang="sl-SI"/>
          </a:p>
        </p:txBody>
      </p:sp>
      <p:sp>
        <p:nvSpPr>
          <p:cNvPr id="4" name="Ograda stranske slike 3"/>
          <p:cNvSpPr>
            <a:spLocks noGrp="1" noRot="1" noChangeAspect="1"/>
          </p:cNvSpPr>
          <p:nvPr>
            <p:ph type="sldImg" idx="2"/>
          </p:nvPr>
        </p:nvSpPr>
        <p:spPr>
          <a:xfrm>
            <a:off x="927100" y="744538"/>
            <a:ext cx="4965700" cy="3724275"/>
          </a:xfrm>
          <a:prstGeom prst="rect">
            <a:avLst/>
          </a:prstGeom>
          <a:noFill/>
          <a:ln w="12700">
            <a:solidFill>
              <a:prstClr val="black"/>
            </a:solidFill>
          </a:ln>
        </p:spPr>
        <p:txBody>
          <a:bodyPr vert="horz" lIns="91440" tIns="45720" rIns="91440" bIns="45720" rtlCol="0" anchor="ctr"/>
          <a:lstStyle/>
          <a:p>
            <a:endParaRPr lang="sl-SI"/>
          </a:p>
        </p:txBody>
      </p:sp>
      <p:sp>
        <p:nvSpPr>
          <p:cNvPr id="5" name="Ograda opomb 4"/>
          <p:cNvSpPr>
            <a:spLocks noGrp="1"/>
          </p:cNvSpPr>
          <p:nvPr>
            <p:ph type="body" sz="quarter" idx="3"/>
          </p:nvPr>
        </p:nvSpPr>
        <p:spPr>
          <a:xfrm>
            <a:off x="681990" y="4717415"/>
            <a:ext cx="5455920" cy="4469130"/>
          </a:xfrm>
          <a:prstGeom prst="rect">
            <a:avLst/>
          </a:prstGeom>
        </p:spPr>
        <p:txBody>
          <a:bodyPr vert="horz" lIns="91440" tIns="45720" rIns="91440" bIns="45720" rtlCol="0"/>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6" name="Ograda noge 5"/>
          <p:cNvSpPr>
            <a:spLocks noGrp="1"/>
          </p:cNvSpPr>
          <p:nvPr>
            <p:ph type="ftr" sz="quarter" idx="4"/>
          </p:nvPr>
        </p:nvSpPr>
        <p:spPr>
          <a:xfrm>
            <a:off x="0" y="9433106"/>
            <a:ext cx="2955290" cy="496570"/>
          </a:xfrm>
          <a:prstGeom prst="rect">
            <a:avLst/>
          </a:prstGeom>
        </p:spPr>
        <p:txBody>
          <a:bodyPr vert="horz" lIns="91440" tIns="45720" rIns="91440" bIns="45720" rtlCol="0" anchor="b"/>
          <a:lstStyle>
            <a:lvl1pPr algn="l">
              <a:defRPr sz="1200"/>
            </a:lvl1pPr>
          </a:lstStyle>
          <a:p>
            <a:endParaRPr lang="sl-SI"/>
          </a:p>
        </p:txBody>
      </p:sp>
      <p:sp>
        <p:nvSpPr>
          <p:cNvPr id="7" name="Ograda številke diapozitiva 6"/>
          <p:cNvSpPr>
            <a:spLocks noGrp="1"/>
          </p:cNvSpPr>
          <p:nvPr>
            <p:ph type="sldNum" sz="quarter" idx="5"/>
          </p:nvPr>
        </p:nvSpPr>
        <p:spPr>
          <a:xfrm>
            <a:off x="3863032" y="9433106"/>
            <a:ext cx="2955290" cy="496570"/>
          </a:xfrm>
          <a:prstGeom prst="rect">
            <a:avLst/>
          </a:prstGeom>
        </p:spPr>
        <p:txBody>
          <a:bodyPr vert="horz" lIns="91440" tIns="45720" rIns="91440" bIns="45720" rtlCol="0" anchor="b"/>
          <a:lstStyle>
            <a:lvl1pPr algn="r">
              <a:defRPr sz="1200"/>
            </a:lvl1pPr>
          </a:lstStyle>
          <a:p>
            <a:fld id="{8A1ADD66-3BD4-40AB-BD0E-CD89CEECB175}" type="slidenum">
              <a:rPr lang="sl-SI" smtClean="0"/>
              <a:t>‹#›</a:t>
            </a:fld>
            <a:endParaRPr lang="sl-SI"/>
          </a:p>
        </p:txBody>
      </p:sp>
    </p:spTree>
    <p:extLst>
      <p:ext uri="{BB962C8B-B14F-4D97-AF65-F5344CB8AC3E}">
        <p14:creationId xmlns:p14="http://schemas.microsoft.com/office/powerpoint/2010/main" val="1915727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fld id="{8A1ADD66-3BD4-40AB-BD0E-CD89CEECB175}" type="slidenum">
              <a:rPr lang="sl-SI" smtClean="0"/>
              <a:t>8</a:t>
            </a:fld>
            <a:endParaRPr lang="sl-SI"/>
          </a:p>
        </p:txBody>
      </p:sp>
    </p:spTree>
    <p:extLst>
      <p:ext uri="{BB962C8B-B14F-4D97-AF65-F5344CB8AC3E}">
        <p14:creationId xmlns:p14="http://schemas.microsoft.com/office/powerpoint/2010/main" val="4072790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5"/>
            <a:ext cx="7772400" cy="1470025"/>
          </a:xfrm>
        </p:spPr>
        <p:txBody>
          <a:bodyPr/>
          <a:lstStyle/>
          <a:p>
            <a:r>
              <a:rPr lang="sl-SI"/>
              <a:t>Uredite slog naslova matrice</a:t>
            </a:r>
          </a:p>
        </p:txBody>
      </p:sp>
      <p:sp>
        <p:nvSpPr>
          <p:cNvPr id="3" name="Podnaslov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a:t>Uredite slog podnaslova matrice</a:t>
            </a:r>
          </a:p>
        </p:txBody>
      </p:sp>
      <p:sp>
        <p:nvSpPr>
          <p:cNvPr id="4" name="Ograda datuma 3"/>
          <p:cNvSpPr>
            <a:spLocks noGrp="1"/>
          </p:cNvSpPr>
          <p:nvPr>
            <p:ph type="dt" sz="half" idx="10"/>
          </p:nvPr>
        </p:nvSpPr>
        <p:spPr/>
        <p:txBody>
          <a:bodyPr/>
          <a:lstStyle/>
          <a:p>
            <a:fld id="{1DA80B5B-B11C-4E6C-8764-EFDC83008AD7}" type="datetimeFigureOut">
              <a:rPr lang="sl-SI" smtClean="0"/>
              <a:t>2. 03. 2019</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46CA5FE5-E67B-4F16-AD8F-EDAB25863D3A}" type="slidenum">
              <a:rPr lang="sl-SI" smtClean="0"/>
              <a:t>‹#›</a:t>
            </a:fld>
            <a:endParaRPr lang="sl-SI"/>
          </a:p>
        </p:txBody>
      </p:sp>
    </p:spTree>
    <p:extLst>
      <p:ext uri="{BB962C8B-B14F-4D97-AF65-F5344CB8AC3E}">
        <p14:creationId xmlns:p14="http://schemas.microsoft.com/office/powerpoint/2010/main" val="10907524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navpičnega besedila 2"/>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10"/>
          </p:nvPr>
        </p:nvSpPr>
        <p:spPr/>
        <p:txBody>
          <a:bodyPr/>
          <a:lstStyle/>
          <a:p>
            <a:fld id="{1DA80B5B-B11C-4E6C-8764-EFDC83008AD7}" type="datetimeFigureOut">
              <a:rPr lang="sl-SI" smtClean="0"/>
              <a:t>2. 03. 2019</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46CA5FE5-E67B-4F16-AD8F-EDAB25863D3A}" type="slidenum">
              <a:rPr lang="sl-SI" smtClean="0"/>
              <a:t>‹#›</a:t>
            </a:fld>
            <a:endParaRPr lang="sl-SI"/>
          </a:p>
        </p:txBody>
      </p:sp>
    </p:spTree>
    <p:extLst>
      <p:ext uri="{BB962C8B-B14F-4D97-AF65-F5344CB8AC3E}">
        <p14:creationId xmlns:p14="http://schemas.microsoft.com/office/powerpoint/2010/main" val="2789385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6629400" y="274638"/>
            <a:ext cx="2057400" cy="5851525"/>
          </a:xfrm>
        </p:spPr>
        <p:txBody>
          <a:bodyPr vert="eaVert"/>
          <a:lstStyle/>
          <a:p>
            <a:r>
              <a:rPr lang="sl-SI"/>
              <a:t>Uredite slog naslova matrice</a:t>
            </a:r>
          </a:p>
        </p:txBody>
      </p:sp>
      <p:sp>
        <p:nvSpPr>
          <p:cNvPr id="3" name="Ograda navpičnega besedila 2"/>
          <p:cNvSpPr>
            <a:spLocks noGrp="1"/>
          </p:cNvSpPr>
          <p:nvPr>
            <p:ph type="body" orient="vert" idx="1"/>
          </p:nvPr>
        </p:nvSpPr>
        <p:spPr>
          <a:xfrm>
            <a:off x="457200" y="274638"/>
            <a:ext cx="6019800" cy="5851525"/>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10"/>
          </p:nvPr>
        </p:nvSpPr>
        <p:spPr/>
        <p:txBody>
          <a:bodyPr/>
          <a:lstStyle/>
          <a:p>
            <a:fld id="{1DA80B5B-B11C-4E6C-8764-EFDC83008AD7}" type="datetimeFigureOut">
              <a:rPr lang="sl-SI" smtClean="0"/>
              <a:t>2. 03. 2019</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46CA5FE5-E67B-4F16-AD8F-EDAB25863D3A}" type="slidenum">
              <a:rPr lang="sl-SI" smtClean="0"/>
              <a:t>‹#›</a:t>
            </a:fld>
            <a:endParaRPr lang="sl-SI"/>
          </a:p>
        </p:txBody>
      </p:sp>
    </p:spTree>
    <p:extLst>
      <p:ext uri="{BB962C8B-B14F-4D97-AF65-F5344CB8AC3E}">
        <p14:creationId xmlns:p14="http://schemas.microsoft.com/office/powerpoint/2010/main" val="2702617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vsebine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10"/>
          </p:nvPr>
        </p:nvSpPr>
        <p:spPr/>
        <p:txBody>
          <a:bodyPr/>
          <a:lstStyle/>
          <a:p>
            <a:fld id="{1DA80B5B-B11C-4E6C-8764-EFDC83008AD7}" type="datetimeFigureOut">
              <a:rPr lang="sl-SI" smtClean="0"/>
              <a:t>2. 03. 2019</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46CA5FE5-E67B-4F16-AD8F-EDAB25863D3A}" type="slidenum">
              <a:rPr lang="sl-SI" smtClean="0"/>
              <a:t>‹#›</a:t>
            </a:fld>
            <a:endParaRPr lang="sl-SI"/>
          </a:p>
        </p:txBody>
      </p:sp>
    </p:spTree>
    <p:extLst>
      <p:ext uri="{BB962C8B-B14F-4D97-AF65-F5344CB8AC3E}">
        <p14:creationId xmlns:p14="http://schemas.microsoft.com/office/powerpoint/2010/main" val="3425640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sl-SI"/>
              <a:t>Uredite slog naslova matrice</a:t>
            </a:r>
          </a:p>
        </p:txBody>
      </p:sp>
      <p:sp>
        <p:nvSpPr>
          <p:cNvPr id="3" name="Ograda besedila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Uredite sloge besedila matrice</a:t>
            </a:r>
          </a:p>
        </p:txBody>
      </p:sp>
      <p:sp>
        <p:nvSpPr>
          <p:cNvPr id="4" name="Ograda datuma 3"/>
          <p:cNvSpPr>
            <a:spLocks noGrp="1"/>
          </p:cNvSpPr>
          <p:nvPr>
            <p:ph type="dt" sz="half" idx="10"/>
          </p:nvPr>
        </p:nvSpPr>
        <p:spPr/>
        <p:txBody>
          <a:bodyPr/>
          <a:lstStyle/>
          <a:p>
            <a:fld id="{1DA80B5B-B11C-4E6C-8764-EFDC83008AD7}" type="datetimeFigureOut">
              <a:rPr lang="sl-SI" smtClean="0"/>
              <a:t>2. 03. 2019</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46CA5FE5-E67B-4F16-AD8F-EDAB25863D3A}" type="slidenum">
              <a:rPr lang="sl-SI" smtClean="0"/>
              <a:t>‹#›</a:t>
            </a:fld>
            <a:endParaRPr lang="sl-SI"/>
          </a:p>
        </p:txBody>
      </p:sp>
    </p:spTree>
    <p:extLst>
      <p:ext uri="{BB962C8B-B14F-4D97-AF65-F5344CB8AC3E}">
        <p14:creationId xmlns:p14="http://schemas.microsoft.com/office/powerpoint/2010/main" val="2410336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vsebin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vsebin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grada datuma 4"/>
          <p:cNvSpPr>
            <a:spLocks noGrp="1"/>
          </p:cNvSpPr>
          <p:nvPr>
            <p:ph type="dt" sz="half" idx="10"/>
          </p:nvPr>
        </p:nvSpPr>
        <p:spPr/>
        <p:txBody>
          <a:bodyPr/>
          <a:lstStyle/>
          <a:p>
            <a:fld id="{1DA80B5B-B11C-4E6C-8764-EFDC83008AD7}" type="datetimeFigureOut">
              <a:rPr lang="sl-SI" smtClean="0"/>
              <a:t>2. 03. 2019</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46CA5FE5-E67B-4F16-AD8F-EDAB25863D3A}" type="slidenum">
              <a:rPr lang="sl-SI" smtClean="0"/>
              <a:t>‹#›</a:t>
            </a:fld>
            <a:endParaRPr lang="sl-SI"/>
          </a:p>
        </p:txBody>
      </p:sp>
    </p:spTree>
    <p:extLst>
      <p:ext uri="{BB962C8B-B14F-4D97-AF65-F5344CB8AC3E}">
        <p14:creationId xmlns:p14="http://schemas.microsoft.com/office/powerpoint/2010/main" val="597064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sl-SI"/>
              <a:t>Uredite slog naslova matrice</a:t>
            </a:r>
          </a:p>
        </p:txBody>
      </p:sp>
      <p:sp>
        <p:nvSpPr>
          <p:cNvPr id="3" name="Ograda besedil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Ograda vsebin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grada besedil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Ograda vsebin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7" name="Ograda datuma 6"/>
          <p:cNvSpPr>
            <a:spLocks noGrp="1"/>
          </p:cNvSpPr>
          <p:nvPr>
            <p:ph type="dt" sz="half" idx="10"/>
          </p:nvPr>
        </p:nvSpPr>
        <p:spPr/>
        <p:txBody>
          <a:bodyPr/>
          <a:lstStyle/>
          <a:p>
            <a:fld id="{1DA80B5B-B11C-4E6C-8764-EFDC83008AD7}" type="datetimeFigureOut">
              <a:rPr lang="sl-SI" smtClean="0"/>
              <a:t>2. 03. 2019</a:t>
            </a:fld>
            <a:endParaRPr lang="sl-SI"/>
          </a:p>
        </p:txBody>
      </p:sp>
      <p:sp>
        <p:nvSpPr>
          <p:cNvPr id="8" name="Ograda noge 7"/>
          <p:cNvSpPr>
            <a:spLocks noGrp="1"/>
          </p:cNvSpPr>
          <p:nvPr>
            <p:ph type="ftr" sz="quarter" idx="11"/>
          </p:nvPr>
        </p:nvSpPr>
        <p:spPr/>
        <p:txBody>
          <a:bodyPr/>
          <a:lstStyle/>
          <a:p>
            <a:endParaRPr lang="sl-SI"/>
          </a:p>
        </p:txBody>
      </p:sp>
      <p:sp>
        <p:nvSpPr>
          <p:cNvPr id="9" name="Ograda številke diapozitiva 8"/>
          <p:cNvSpPr>
            <a:spLocks noGrp="1"/>
          </p:cNvSpPr>
          <p:nvPr>
            <p:ph type="sldNum" sz="quarter" idx="12"/>
          </p:nvPr>
        </p:nvSpPr>
        <p:spPr/>
        <p:txBody>
          <a:bodyPr/>
          <a:lstStyle/>
          <a:p>
            <a:fld id="{46CA5FE5-E67B-4F16-AD8F-EDAB25863D3A}" type="slidenum">
              <a:rPr lang="sl-SI" smtClean="0"/>
              <a:t>‹#›</a:t>
            </a:fld>
            <a:endParaRPr lang="sl-SI"/>
          </a:p>
        </p:txBody>
      </p:sp>
    </p:spTree>
    <p:extLst>
      <p:ext uri="{BB962C8B-B14F-4D97-AF65-F5344CB8AC3E}">
        <p14:creationId xmlns:p14="http://schemas.microsoft.com/office/powerpoint/2010/main" val="3201218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datuma 2"/>
          <p:cNvSpPr>
            <a:spLocks noGrp="1"/>
          </p:cNvSpPr>
          <p:nvPr>
            <p:ph type="dt" sz="half" idx="10"/>
          </p:nvPr>
        </p:nvSpPr>
        <p:spPr/>
        <p:txBody>
          <a:bodyPr/>
          <a:lstStyle/>
          <a:p>
            <a:fld id="{1DA80B5B-B11C-4E6C-8764-EFDC83008AD7}" type="datetimeFigureOut">
              <a:rPr lang="sl-SI" smtClean="0"/>
              <a:t>2. 03. 2019</a:t>
            </a:fld>
            <a:endParaRPr lang="sl-SI"/>
          </a:p>
        </p:txBody>
      </p:sp>
      <p:sp>
        <p:nvSpPr>
          <p:cNvPr id="4" name="Ograda noge 3"/>
          <p:cNvSpPr>
            <a:spLocks noGrp="1"/>
          </p:cNvSpPr>
          <p:nvPr>
            <p:ph type="ftr" sz="quarter" idx="11"/>
          </p:nvPr>
        </p:nvSpPr>
        <p:spPr/>
        <p:txBody>
          <a:bodyPr/>
          <a:lstStyle/>
          <a:p>
            <a:endParaRPr lang="sl-SI"/>
          </a:p>
        </p:txBody>
      </p:sp>
      <p:sp>
        <p:nvSpPr>
          <p:cNvPr id="5" name="Ograda številke diapozitiva 4"/>
          <p:cNvSpPr>
            <a:spLocks noGrp="1"/>
          </p:cNvSpPr>
          <p:nvPr>
            <p:ph type="sldNum" sz="quarter" idx="12"/>
          </p:nvPr>
        </p:nvSpPr>
        <p:spPr/>
        <p:txBody>
          <a:bodyPr/>
          <a:lstStyle/>
          <a:p>
            <a:fld id="{46CA5FE5-E67B-4F16-AD8F-EDAB25863D3A}" type="slidenum">
              <a:rPr lang="sl-SI" smtClean="0"/>
              <a:t>‹#›</a:t>
            </a:fld>
            <a:endParaRPr lang="sl-SI"/>
          </a:p>
        </p:txBody>
      </p:sp>
    </p:spTree>
    <p:extLst>
      <p:ext uri="{BB962C8B-B14F-4D97-AF65-F5344CB8AC3E}">
        <p14:creationId xmlns:p14="http://schemas.microsoft.com/office/powerpoint/2010/main" val="1989309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grada datuma 1"/>
          <p:cNvSpPr>
            <a:spLocks noGrp="1"/>
          </p:cNvSpPr>
          <p:nvPr>
            <p:ph type="dt" sz="half" idx="10"/>
          </p:nvPr>
        </p:nvSpPr>
        <p:spPr/>
        <p:txBody>
          <a:bodyPr/>
          <a:lstStyle/>
          <a:p>
            <a:fld id="{1DA80B5B-B11C-4E6C-8764-EFDC83008AD7}" type="datetimeFigureOut">
              <a:rPr lang="sl-SI" smtClean="0"/>
              <a:t>2. 03. 2019</a:t>
            </a:fld>
            <a:endParaRPr lang="sl-SI"/>
          </a:p>
        </p:txBody>
      </p:sp>
      <p:sp>
        <p:nvSpPr>
          <p:cNvPr id="3" name="Ograda noge 2"/>
          <p:cNvSpPr>
            <a:spLocks noGrp="1"/>
          </p:cNvSpPr>
          <p:nvPr>
            <p:ph type="ftr" sz="quarter" idx="11"/>
          </p:nvPr>
        </p:nvSpPr>
        <p:spPr/>
        <p:txBody>
          <a:bodyPr/>
          <a:lstStyle/>
          <a:p>
            <a:endParaRPr lang="sl-SI"/>
          </a:p>
        </p:txBody>
      </p:sp>
      <p:sp>
        <p:nvSpPr>
          <p:cNvPr id="4" name="Ograda številke diapozitiva 3"/>
          <p:cNvSpPr>
            <a:spLocks noGrp="1"/>
          </p:cNvSpPr>
          <p:nvPr>
            <p:ph type="sldNum" sz="quarter" idx="12"/>
          </p:nvPr>
        </p:nvSpPr>
        <p:spPr/>
        <p:txBody>
          <a:bodyPr/>
          <a:lstStyle/>
          <a:p>
            <a:fld id="{46CA5FE5-E67B-4F16-AD8F-EDAB25863D3A}" type="slidenum">
              <a:rPr lang="sl-SI" smtClean="0"/>
              <a:t>‹#›</a:t>
            </a:fld>
            <a:endParaRPr lang="sl-SI"/>
          </a:p>
        </p:txBody>
      </p:sp>
    </p:spTree>
    <p:extLst>
      <p:ext uri="{BB962C8B-B14F-4D97-AF65-F5344CB8AC3E}">
        <p14:creationId xmlns:p14="http://schemas.microsoft.com/office/powerpoint/2010/main" val="2813805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nchor="b"/>
          <a:lstStyle>
            <a:lvl1pPr algn="l">
              <a:defRPr sz="2000" b="1"/>
            </a:lvl1pPr>
          </a:lstStyle>
          <a:p>
            <a:r>
              <a:rPr lang="sl-SI"/>
              <a:t>Uredite slog naslova matrice</a:t>
            </a:r>
          </a:p>
        </p:txBody>
      </p:sp>
      <p:sp>
        <p:nvSpPr>
          <p:cNvPr id="3" name="Ograda vsebin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besedil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5" name="Ograda datuma 4"/>
          <p:cNvSpPr>
            <a:spLocks noGrp="1"/>
          </p:cNvSpPr>
          <p:nvPr>
            <p:ph type="dt" sz="half" idx="10"/>
          </p:nvPr>
        </p:nvSpPr>
        <p:spPr/>
        <p:txBody>
          <a:bodyPr/>
          <a:lstStyle/>
          <a:p>
            <a:fld id="{1DA80B5B-B11C-4E6C-8764-EFDC83008AD7}" type="datetimeFigureOut">
              <a:rPr lang="sl-SI" smtClean="0"/>
              <a:t>2. 03. 2019</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46CA5FE5-E67B-4F16-AD8F-EDAB25863D3A}" type="slidenum">
              <a:rPr lang="sl-SI" smtClean="0"/>
              <a:t>‹#›</a:t>
            </a:fld>
            <a:endParaRPr lang="sl-SI"/>
          </a:p>
        </p:txBody>
      </p:sp>
    </p:spTree>
    <p:extLst>
      <p:ext uri="{BB962C8B-B14F-4D97-AF65-F5344CB8AC3E}">
        <p14:creationId xmlns:p14="http://schemas.microsoft.com/office/powerpoint/2010/main" val="546761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2000" b="1"/>
            </a:lvl1pPr>
          </a:lstStyle>
          <a:p>
            <a:r>
              <a:rPr lang="sl-SI"/>
              <a:t>Uredite slog naslova matrice</a:t>
            </a:r>
          </a:p>
        </p:txBody>
      </p:sp>
      <p:sp>
        <p:nvSpPr>
          <p:cNvPr id="3" name="Ograda slik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grada besedil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5" name="Ograda datuma 4"/>
          <p:cNvSpPr>
            <a:spLocks noGrp="1"/>
          </p:cNvSpPr>
          <p:nvPr>
            <p:ph type="dt" sz="half" idx="10"/>
          </p:nvPr>
        </p:nvSpPr>
        <p:spPr/>
        <p:txBody>
          <a:bodyPr/>
          <a:lstStyle/>
          <a:p>
            <a:fld id="{1DA80B5B-B11C-4E6C-8764-EFDC83008AD7}" type="datetimeFigureOut">
              <a:rPr lang="sl-SI" smtClean="0"/>
              <a:t>2. 03. 2019</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46CA5FE5-E67B-4F16-AD8F-EDAB25863D3A}" type="slidenum">
              <a:rPr lang="sl-SI" smtClean="0"/>
              <a:t>‹#›</a:t>
            </a:fld>
            <a:endParaRPr lang="sl-SI"/>
          </a:p>
        </p:txBody>
      </p:sp>
    </p:spTree>
    <p:extLst>
      <p:ext uri="{BB962C8B-B14F-4D97-AF65-F5344CB8AC3E}">
        <p14:creationId xmlns:p14="http://schemas.microsoft.com/office/powerpoint/2010/main" val="1070545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naslova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l-SI"/>
              <a:t>Uredite slog naslova matrice</a:t>
            </a:r>
          </a:p>
        </p:txBody>
      </p:sp>
      <p:sp>
        <p:nvSpPr>
          <p:cNvPr id="3" name="Ograda besedila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A80B5B-B11C-4E6C-8764-EFDC83008AD7}" type="datetimeFigureOut">
              <a:rPr lang="sl-SI" smtClean="0"/>
              <a:t>2. 03. 2019</a:t>
            </a:fld>
            <a:endParaRPr lang="sl-SI"/>
          </a:p>
        </p:txBody>
      </p:sp>
      <p:sp>
        <p:nvSpPr>
          <p:cNvPr id="5" name="Ograda no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grada številke diapoz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CA5FE5-E67B-4F16-AD8F-EDAB25863D3A}" type="slidenum">
              <a:rPr lang="sl-SI" smtClean="0"/>
              <a:t>‹#›</a:t>
            </a:fld>
            <a:endParaRPr lang="sl-SI"/>
          </a:p>
        </p:txBody>
      </p:sp>
    </p:spTree>
    <p:extLst>
      <p:ext uri="{BB962C8B-B14F-4D97-AF65-F5344CB8AC3E}">
        <p14:creationId xmlns:p14="http://schemas.microsoft.com/office/powerpoint/2010/main" val="11002805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3.pn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7.jpe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30.jpe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619672" y="274638"/>
            <a:ext cx="7524328" cy="1143000"/>
          </a:xfrm>
        </p:spPr>
        <p:txBody>
          <a:bodyPr>
            <a:normAutofit fontScale="90000"/>
          </a:bodyPr>
          <a:lstStyle/>
          <a:p>
            <a:r>
              <a:rPr lang="sl-SI" b="1" dirty="0">
                <a:latin typeface="Chiller" panose="04020404031007020602" pitchFamily="82" charset="0"/>
              </a:rPr>
              <a:t>7. DRŽAVNO PRVENSTVO ZVEZE SEVER V VELESLALOMU, Golte – 6. 2. 2019</a:t>
            </a:r>
          </a:p>
        </p:txBody>
      </p:sp>
      <p:pic>
        <p:nvPicPr>
          <p:cNvPr id="4" name="Označba mesta vsebine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1853020"/>
            <a:ext cx="5275263" cy="3294062"/>
          </a:xfrm>
        </p:spPr>
      </p:pic>
      <p:pic>
        <p:nvPicPr>
          <p:cNvPr id="5" name="Slika 4"/>
          <p:cNvPicPr>
            <a:picLocks noChangeAspect="1"/>
          </p:cNvPicPr>
          <p:nvPr/>
        </p:nvPicPr>
        <p:blipFill>
          <a:blip r:embed="rId3"/>
          <a:stretch>
            <a:fillRect/>
          </a:stretch>
        </p:blipFill>
        <p:spPr>
          <a:xfrm>
            <a:off x="74416" y="15062"/>
            <a:ext cx="1872208" cy="1738000"/>
          </a:xfrm>
          <a:prstGeom prst="rect">
            <a:avLst/>
          </a:prstGeom>
        </p:spPr>
      </p:pic>
      <p:pic>
        <p:nvPicPr>
          <p:cNvPr id="6" name="Slika 5"/>
          <p:cNvPicPr>
            <a:picLocks noChangeAspect="1"/>
          </p:cNvPicPr>
          <p:nvPr/>
        </p:nvPicPr>
        <p:blipFill>
          <a:blip r:embed="rId4"/>
          <a:stretch>
            <a:fillRect/>
          </a:stretch>
        </p:blipFill>
        <p:spPr>
          <a:xfrm>
            <a:off x="4499992" y="4388123"/>
            <a:ext cx="4139952" cy="2388681"/>
          </a:xfrm>
          <a:prstGeom prst="rect">
            <a:avLst/>
          </a:prstGeom>
        </p:spPr>
      </p:pic>
      <p:pic>
        <p:nvPicPr>
          <p:cNvPr id="3" name="Slika 2"/>
          <p:cNvPicPr>
            <a:picLocks noChangeAspect="1"/>
          </p:cNvPicPr>
          <p:nvPr/>
        </p:nvPicPr>
        <p:blipFill>
          <a:blip r:embed="rId5"/>
          <a:stretch>
            <a:fillRect/>
          </a:stretch>
        </p:blipFill>
        <p:spPr>
          <a:xfrm>
            <a:off x="5561990" y="1530427"/>
            <a:ext cx="3473201" cy="2741704"/>
          </a:xfrm>
          <a:prstGeom prst="rect">
            <a:avLst/>
          </a:prstGeom>
        </p:spPr>
      </p:pic>
      <p:sp>
        <p:nvSpPr>
          <p:cNvPr id="7" name="Pravokotnik 6"/>
          <p:cNvSpPr/>
          <p:nvPr/>
        </p:nvSpPr>
        <p:spPr>
          <a:xfrm>
            <a:off x="1130535" y="5661248"/>
            <a:ext cx="1632178" cy="769441"/>
          </a:xfrm>
          <a:prstGeom prst="rect">
            <a:avLst/>
          </a:prstGeom>
        </p:spPr>
        <p:txBody>
          <a:bodyPr wrap="none">
            <a:spAutoFit/>
          </a:bodyPr>
          <a:lstStyle/>
          <a:p>
            <a:r>
              <a:rPr lang="sl-SI" sz="4400" b="1" dirty="0">
                <a:latin typeface="Chiller" panose="04020404031007020602" pitchFamily="82" charset="0"/>
              </a:rPr>
              <a:t>BILTEN</a:t>
            </a:r>
          </a:p>
        </p:txBody>
      </p:sp>
    </p:spTree>
    <p:extLst>
      <p:ext uri="{BB962C8B-B14F-4D97-AF65-F5344CB8AC3E}">
        <p14:creationId xmlns:p14="http://schemas.microsoft.com/office/powerpoint/2010/main" val="34596720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značba mesta vsebine 5"/>
          <p:cNvPicPr>
            <a:picLocks noGrp="1" noChangeAspect="1"/>
          </p:cNvPicPr>
          <p:nvPr>
            <p:ph idx="1"/>
          </p:nvPr>
        </p:nvPicPr>
        <p:blipFill>
          <a:blip r:embed="rId2"/>
          <a:stretch>
            <a:fillRect/>
          </a:stretch>
        </p:blipFill>
        <p:spPr>
          <a:xfrm>
            <a:off x="611560" y="548680"/>
            <a:ext cx="2920237" cy="2158171"/>
          </a:xfrm>
          <a:prstGeom prst="rect">
            <a:avLst/>
          </a:prstGeom>
        </p:spPr>
      </p:pic>
      <p:pic>
        <p:nvPicPr>
          <p:cNvPr id="7" name="Slika 6"/>
          <p:cNvPicPr>
            <a:picLocks noChangeAspect="1"/>
          </p:cNvPicPr>
          <p:nvPr/>
        </p:nvPicPr>
        <p:blipFill>
          <a:blip r:embed="rId3"/>
          <a:stretch>
            <a:fillRect/>
          </a:stretch>
        </p:blipFill>
        <p:spPr>
          <a:xfrm>
            <a:off x="5436096" y="2633651"/>
            <a:ext cx="3121423" cy="2078916"/>
          </a:xfrm>
          <a:prstGeom prst="rect">
            <a:avLst/>
          </a:prstGeom>
        </p:spPr>
      </p:pic>
      <p:sp>
        <p:nvSpPr>
          <p:cNvPr id="9" name="Pravokotnik 8"/>
          <p:cNvSpPr/>
          <p:nvPr/>
        </p:nvSpPr>
        <p:spPr>
          <a:xfrm>
            <a:off x="3707904" y="860519"/>
            <a:ext cx="4572000" cy="1200329"/>
          </a:xfrm>
          <a:prstGeom prst="rect">
            <a:avLst/>
          </a:prstGeom>
        </p:spPr>
        <p:txBody>
          <a:bodyPr>
            <a:spAutoFit/>
          </a:bodyPr>
          <a:lstStyle/>
          <a:p>
            <a:r>
              <a:rPr lang="sl-SI" b="1" i="1" dirty="0"/>
              <a:t>MOŠKI OD 56 DO 65 LET</a:t>
            </a:r>
            <a:br>
              <a:rPr lang="sl-SI" i="1" dirty="0"/>
            </a:br>
            <a:r>
              <a:rPr lang="sl-SI" i="1" dirty="0"/>
              <a:t>1. Špoljar Miloš, PVDS Ljubljana</a:t>
            </a:r>
            <a:br>
              <a:rPr lang="sl-SI" i="1" dirty="0"/>
            </a:br>
            <a:r>
              <a:rPr lang="sl-SI" i="1" dirty="0"/>
              <a:t>2. Repenšek Darko, PVDS Celje</a:t>
            </a:r>
            <a:br>
              <a:rPr lang="sl-SI" i="1" dirty="0"/>
            </a:br>
            <a:r>
              <a:rPr lang="sl-SI" i="1" dirty="0"/>
              <a:t>3. </a:t>
            </a:r>
            <a:r>
              <a:rPr lang="sl-SI" i="1" dirty="0" err="1"/>
              <a:t>Matijovc</a:t>
            </a:r>
            <a:r>
              <a:rPr lang="sl-SI" i="1" dirty="0"/>
              <a:t> Jakob, PVDS Celje</a:t>
            </a:r>
          </a:p>
        </p:txBody>
      </p:sp>
      <p:sp>
        <p:nvSpPr>
          <p:cNvPr id="10" name="Pravokotnik 9"/>
          <p:cNvSpPr/>
          <p:nvPr/>
        </p:nvSpPr>
        <p:spPr>
          <a:xfrm>
            <a:off x="1718538" y="2950381"/>
            <a:ext cx="4572000" cy="1200329"/>
          </a:xfrm>
          <a:prstGeom prst="rect">
            <a:avLst/>
          </a:prstGeom>
        </p:spPr>
        <p:txBody>
          <a:bodyPr>
            <a:spAutoFit/>
          </a:bodyPr>
          <a:lstStyle/>
          <a:p>
            <a:r>
              <a:rPr lang="sl-SI" b="1" i="1" dirty="0"/>
              <a:t>MOŠKI OD 46 DO 55 LET</a:t>
            </a:r>
            <a:br>
              <a:rPr lang="sl-SI" i="1" dirty="0"/>
            </a:br>
            <a:r>
              <a:rPr lang="sl-SI" i="1" dirty="0"/>
              <a:t>1. Mencinger Borut, PVDS Gorenjska</a:t>
            </a:r>
            <a:br>
              <a:rPr lang="sl-SI" i="1" dirty="0"/>
            </a:br>
            <a:r>
              <a:rPr lang="sl-SI" i="1" dirty="0"/>
              <a:t>2. </a:t>
            </a:r>
            <a:r>
              <a:rPr lang="sl-SI" i="1" dirty="0" err="1"/>
              <a:t>Žvikart</a:t>
            </a:r>
            <a:r>
              <a:rPr lang="sl-SI" i="1" dirty="0"/>
              <a:t> Danilo, PVDS Celje</a:t>
            </a:r>
            <a:br>
              <a:rPr lang="sl-SI" i="1" dirty="0"/>
            </a:br>
            <a:r>
              <a:rPr lang="sl-SI" i="1" dirty="0"/>
              <a:t>3. Žagar Anton, PVDS Ljubljana</a:t>
            </a:r>
          </a:p>
        </p:txBody>
      </p:sp>
      <p:sp>
        <p:nvSpPr>
          <p:cNvPr id="11" name="Pravokotnik 10"/>
          <p:cNvSpPr/>
          <p:nvPr/>
        </p:nvSpPr>
        <p:spPr>
          <a:xfrm>
            <a:off x="3681845" y="5040243"/>
            <a:ext cx="4572000" cy="1200329"/>
          </a:xfrm>
          <a:prstGeom prst="rect">
            <a:avLst/>
          </a:prstGeom>
        </p:spPr>
        <p:txBody>
          <a:bodyPr>
            <a:spAutoFit/>
          </a:bodyPr>
          <a:lstStyle/>
          <a:p>
            <a:r>
              <a:rPr lang="sl-SI" b="1" i="1" dirty="0"/>
              <a:t>MOŠKI DO 45 LET</a:t>
            </a:r>
            <a:br>
              <a:rPr lang="sl-SI" i="1" dirty="0"/>
            </a:br>
            <a:r>
              <a:rPr lang="sl-SI" i="1" dirty="0"/>
              <a:t>1. Leskovšek Miha, PVDS Celje</a:t>
            </a:r>
            <a:br>
              <a:rPr lang="sl-SI" i="1" dirty="0"/>
            </a:br>
            <a:r>
              <a:rPr lang="sl-SI" i="1" dirty="0"/>
              <a:t>2. </a:t>
            </a:r>
            <a:r>
              <a:rPr lang="sl-SI" i="1" dirty="0" err="1"/>
              <a:t>Kuder</a:t>
            </a:r>
            <a:r>
              <a:rPr lang="sl-SI" i="1" dirty="0"/>
              <a:t> Žan, PVDS Zasavje</a:t>
            </a:r>
            <a:br>
              <a:rPr lang="sl-SI" i="1" dirty="0"/>
            </a:br>
            <a:r>
              <a:rPr lang="sl-SI" i="1" dirty="0"/>
              <a:t>3. Loboda Peter, PVDS Gorenjska</a:t>
            </a:r>
          </a:p>
        </p:txBody>
      </p:sp>
      <p:pic>
        <p:nvPicPr>
          <p:cNvPr id="12" name="Slika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3648" y="4149080"/>
            <a:ext cx="1656184" cy="2646412"/>
          </a:xfrm>
          <a:prstGeom prst="rect">
            <a:avLst/>
          </a:prstGeom>
        </p:spPr>
      </p:pic>
    </p:spTree>
    <p:extLst>
      <p:ext uri="{BB962C8B-B14F-4D97-AF65-F5344CB8AC3E}">
        <p14:creationId xmlns:p14="http://schemas.microsoft.com/office/powerpoint/2010/main" val="2459442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81064" y="260648"/>
            <a:ext cx="8229600" cy="1224136"/>
          </a:xfrm>
        </p:spPr>
        <p:txBody>
          <a:bodyPr>
            <a:normAutofit fontScale="90000"/>
          </a:bodyPr>
          <a:lstStyle/>
          <a:p>
            <a:pPr algn="l"/>
            <a:r>
              <a:rPr lang="sl-SI" sz="2000" b="1" i="1" dirty="0"/>
              <a:t>Prve tri ekipe:</a:t>
            </a:r>
            <a:br>
              <a:rPr lang="sl-SI" sz="2800" b="1" i="1" dirty="0"/>
            </a:br>
            <a:r>
              <a:rPr lang="sl-SI" sz="2800" b="1" i="1" dirty="0"/>
              <a:t>                                             </a:t>
            </a:r>
            <a:r>
              <a:rPr lang="sl-SI" sz="2000" i="1" dirty="0"/>
              <a:t>1. PVDS za celjsko območje</a:t>
            </a:r>
            <a:br>
              <a:rPr lang="sl-SI" sz="2000" i="1" dirty="0"/>
            </a:br>
            <a:r>
              <a:rPr lang="sl-SI" sz="2000" i="1" dirty="0"/>
              <a:t>                                         2. PVDS Zasavje</a:t>
            </a:r>
            <a:br>
              <a:rPr lang="sl-SI" sz="2000" i="1" dirty="0"/>
            </a:br>
            <a:r>
              <a:rPr lang="sl-SI" sz="2000" i="1" dirty="0"/>
              <a:t>                                                                                                  3. PVDS Maribor</a:t>
            </a:r>
          </a:p>
        </p:txBody>
      </p:sp>
      <p:pic>
        <p:nvPicPr>
          <p:cNvPr id="3" name="Slika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9672" y="1484785"/>
            <a:ext cx="6333889" cy="5196001"/>
          </a:xfrm>
          <a:prstGeom prst="rect">
            <a:avLst/>
          </a:prstGeom>
        </p:spPr>
      </p:pic>
    </p:spTree>
    <p:extLst>
      <p:ext uri="{BB962C8B-B14F-4D97-AF65-F5344CB8AC3E}">
        <p14:creationId xmlns:p14="http://schemas.microsoft.com/office/powerpoint/2010/main" val="10308452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značba mesta vsebine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51920" y="3473624"/>
            <a:ext cx="5076564" cy="3384376"/>
          </a:xfrm>
        </p:spPr>
      </p:pic>
      <p:sp>
        <p:nvSpPr>
          <p:cNvPr id="6" name="Pravokotnik 5"/>
          <p:cNvSpPr/>
          <p:nvPr/>
        </p:nvSpPr>
        <p:spPr>
          <a:xfrm>
            <a:off x="0" y="4565647"/>
            <a:ext cx="3851920" cy="1815882"/>
          </a:xfrm>
          <a:prstGeom prst="rect">
            <a:avLst/>
          </a:prstGeom>
        </p:spPr>
        <p:txBody>
          <a:bodyPr wrap="square">
            <a:spAutoFit/>
          </a:bodyPr>
          <a:lstStyle/>
          <a:p>
            <a:pPr algn="ctr"/>
            <a:r>
              <a:rPr lang="sl-SI" sz="2800" b="1" dirty="0">
                <a:latin typeface="Chiller" panose="04020404031007020602" pitchFamily="82" charset="0"/>
              </a:rPr>
              <a:t>Zmagovalna ekipa PVD Sever</a:t>
            </a:r>
          </a:p>
          <a:p>
            <a:pPr algn="ctr"/>
            <a:r>
              <a:rPr lang="sl-SI" sz="2800" b="1" dirty="0">
                <a:latin typeface="Chiller" panose="04020404031007020602" pitchFamily="82" charset="0"/>
              </a:rPr>
              <a:t> za celjsko območje, </a:t>
            </a:r>
          </a:p>
          <a:p>
            <a:pPr algn="ctr"/>
            <a:r>
              <a:rPr lang="sl-SI" sz="2800" b="1" dirty="0">
                <a:latin typeface="Chiller" panose="04020404031007020602" pitchFamily="82" charset="0"/>
              </a:rPr>
              <a:t>tudi vzorni organizator 7. državnega prvenstva ZPVD Sever</a:t>
            </a:r>
          </a:p>
        </p:txBody>
      </p:sp>
      <p:pic>
        <p:nvPicPr>
          <p:cNvPr id="8" name="Slika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04322"/>
            <a:ext cx="5419066" cy="3612710"/>
          </a:xfrm>
          <a:prstGeom prst="rect">
            <a:avLst/>
          </a:prstGeom>
        </p:spPr>
      </p:pic>
    </p:spTree>
    <p:extLst>
      <p:ext uri="{BB962C8B-B14F-4D97-AF65-F5344CB8AC3E}">
        <p14:creationId xmlns:p14="http://schemas.microsoft.com/office/powerpoint/2010/main" val="42267295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71816" y="157619"/>
            <a:ext cx="3394720" cy="841176"/>
          </a:xfrm>
        </p:spPr>
        <p:txBody>
          <a:bodyPr>
            <a:noAutofit/>
          </a:bodyPr>
          <a:lstStyle/>
          <a:p>
            <a:r>
              <a:rPr lang="sl-SI" sz="3600" b="1" dirty="0">
                <a:latin typeface="Chiller" panose="04020404031007020602" pitchFamily="82" charset="0"/>
              </a:rPr>
              <a:t>Vsi zadovoljni…</a:t>
            </a:r>
          </a:p>
        </p:txBody>
      </p:sp>
      <p:pic>
        <p:nvPicPr>
          <p:cNvPr id="4" name="Označba mesta vsebin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1560" y="1115814"/>
            <a:ext cx="8064896" cy="3725303"/>
          </a:xfrm>
        </p:spPr>
      </p:pic>
      <p:pic>
        <p:nvPicPr>
          <p:cNvPr id="5" name="Slik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6286" y="4328617"/>
            <a:ext cx="3811686" cy="2541124"/>
          </a:xfrm>
          <a:prstGeom prst="rect">
            <a:avLst/>
          </a:prstGeom>
        </p:spPr>
      </p:pic>
      <p:sp>
        <p:nvSpPr>
          <p:cNvPr id="6" name="Pravokotnik 5"/>
          <p:cNvSpPr/>
          <p:nvPr/>
        </p:nvSpPr>
        <p:spPr>
          <a:xfrm>
            <a:off x="3512447" y="3244334"/>
            <a:ext cx="2119106" cy="369332"/>
          </a:xfrm>
          <a:prstGeom prst="rect">
            <a:avLst/>
          </a:prstGeom>
        </p:spPr>
        <p:txBody>
          <a:bodyPr wrap="none">
            <a:spAutoFit/>
          </a:bodyPr>
          <a:lstStyle/>
          <a:p>
            <a:r>
              <a:rPr lang="sl-SI" dirty="0"/>
              <a:t>…. Tudi Mariborčani!</a:t>
            </a:r>
          </a:p>
        </p:txBody>
      </p:sp>
      <p:sp>
        <p:nvSpPr>
          <p:cNvPr id="7" name="Pravokotnik 6"/>
          <p:cNvSpPr/>
          <p:nvPr/>
        </p:nvSpPr>
        <p:spPr>
          <a:xfrm>
            <a:off x="-108520" y="5580994"/>
            <a:ext cx="5610633" cy="461665"/>
          </a:xfrm>
          <a:prstGeom prst="rect">
            <a:avLst/>
          </a:prstGeom>
        </p:spPr>
        <p:txBody>
          <a:bodyPr wrap="square">
            <a:spAutoFit/>
          </a:bodyPr>
          <a:lstStyle/>
          <a:p>
            <a:r>
              <a:rPr lang="sl-SI" sz="2400" b="1" dirty="0">
                <a:latin typeface="Chiller" panose="04020404031007020602" pitchFamily="82" charset="0"/>
              </a:rPr>
              <a:t>…tudi Mariborčani! Morda organizatorji 8. DP 2020?</a:t>
            </a:r>
          </a:p>
        </p:txBody>
      </p:sp>
      <p:pic>
        <p:nvPicPr>
          <p:cNvPr id="3" name="Slika 2"/>
          <p:cNvPicPr>
            <a:picLocks noChangeAspect="1"/>
          </p:cNvPicPr>
          <p:nvPr/>
        </p:nvPicPr>
        <p:blipFill>
          <a:blip r:embed="rId4"/>
          <a:stretch>
            <a:fillRect/>
          </a:stretch>
        </p:blipFill>
        <p:spPr>
          <a:xfrm>
            <a:off x="6084168" y="99082"/>
            <a:ext cx="2448272" cy="1632181"/>
          </a:xfrm>
          <a:prstGeom prst="rect">
            <a:avLst/>
          </a:prstGeom>
        </p:spPr>
      </p:pic>
    </p:spTree>
    <p:extLst>
      <p:ext uri="{BB962C8B-B14F-4D97-AF65-F5344CB8AC3E}">
        <p14:creationId xmlns:p14="http://schemas.microsoft.com/office/powerpoint/2010/main" val="912520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0" y="274638"/>
            <a:ext cx="8964488" cy="778098"/>
          </a:xfrm>
        </p:spPr>
        <p:txBody>
          <a:bodyPr>
            <a:normAutofit/>
          </a:bodyPr>
          <a:lstStyle/>
          <a:p>
            <a:r>
              <a:rPr lang="sl-SI" sz="4000" b="1" dirty="0">
                <a:latin typeface="Chiller" panose="04020404031007020602" pitchFamily="82" charset="0"/>
              </a:rPr>
              <a:t>Nasvidenje naslednje leto na 8. državnem prvenstvu!</a:t>
            </a:r>
          </a:p>
        </p:txBody>
      </p:sp>
      <p:pic>
        <p:nvPicPr>
          <p:cNvPr id="4" name="Označba mesta vsebin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553" y="1196753"/>
            <a:ext cx="8316922" cy="5544615"/>
          </a:xfrm>
        </p:spPr>
      </p:pic>
    </p:spTree>
    <p:extLst>
      <p:ext uri="{BB962C8B-B14F-4D97-AF65-F5344CB8AC3E}">
        <p14:creationId xmlns:p14="http://schemas.microsoft.com/office/powerpoint/2010/main" val="2787939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p:cNvSpPr>
            <a:spLocks noGrp="1"/>
          </p:cNvSpPr>
          <p:nvPr>
            <p:ph idx="1"/>
          </p:nvPr>
        </p:nvSpPr>
        <p:spPr>
          <a:xfrm>
            <a:off x="22299" y="0"/>
            <a:ext cx="8928992" cy="6858000"/>
          </a:xfrm>
          <a:solidFill>
            <a:schemeClr val="tx2">
              <a:lumMod val="40000"/>
              <a:lumOff val="60000"/>
            </a:schemeClr>
          </a:solidFill>
        </p:spPr>
        <p:txBody>
          <a:bodyPr/>
          <a:lstStyle/>
          <a:p>
            <a:pPr marL="0" indent="0">
              <a:buNone/>
            </a:pPr>
            <a:r>
              <a:rPr lang="sl-SI" sz="1600" b="1" dirty="0"/>
              <a:t>ORGANIZATOR DRŽAVNEGA PRVENSTVA:</a:t>
            </a:r>
          </a:p>
          <a:p>
            <a:pPr marL="0" indent="0" algn="just">
              <a:buNone/>
            </a:pPr>
            <a:r>
              <a:rPr lang="sl-SI" sz="1600" b="1" dirty="0"/>
              <a:t>PVDS za celjsko območje, Odbor Mozirje </a:t>
            </a:r>
            <a:r>
              <a:rPr lang="sl-SI" sz="1600" dirty="0"/>
              <a:t>(Slavko Šmigoc, predsednik Komisije za šport pri PVDS za celjsko območje) </a:t>
            </a:r>
          </a:p>
          <a:p>
            <a:pPr marL="0" indent="0">
              <a:buNone/>
            </a:pPr>
            <a:r>
              <a:rPr lang="sl-SI" sz="1600" dirty="0"/>
              <a:t>v sodelovanju s </a:t>
            </a:r>
            <a:r>
              <a:rPr lang="sl-SI" sz="1600" b="1" dirty="0"/>
              <a:t>Komisijo za šport ZPVD Sever </a:t>
            </a:r>
            <a:r>
              <a:rPr lang="sl-SI" sz="1600" dirty="0"/>
              <a:t>(zanjo mag. Darko Repenšek, predsednik).</a:t>
            </a:r>
          </a:p>
          <a:p>
            <a:pPr marL="0" indent="0">
              <a:buNone/>
            </a:pPr>
            <a:r>
              <a:rPr lang="sl-SI" sz="1600" b="1" dirty="0"/>
              <a:t>ORGANIZACIJSKI ODBOR:</a:t>
            </a:r>
          </a:p>
        </p:txBody>
      </p:sp>
      <p:graphicFrame>
        <p:nvGraphicFramePr>
          <p:cNvPr id="4" name="Tabela 3"/>
          <p:cNvGraphicFramePr>
            <a:graphicFrameLocks noGrp="1"/>
          </p:cNvGraphicFramePr>
          <p:nvPr>
            <p:extLst>
              <p:ext uri="{D42A27DB-BD31-4B8C-83A1-F6EECF244321}">
                <p14:modId xmlns:p14="http://schemas.microsoft.com/office/powerpoint/2010/main" val="804848571"/>
              </p:ext>
            </p:extLst>
          </p:nvPr>
        </p:nvGraphicFramePr>
        <p:xfrm>
          <a:off x="100515" y="1461055"/>
          <a:ext cx="5760119" cy="4084370"/>
        </p:xfrm>
        <a:graphic>
          <a:graphicData uri="http://schemas.openxmlformats.org/drawingml/2006/table">
            <a:tbl>
              <a:tblPr firstRow="1" bandRow="1">
                <a:tableStyleId>{5C22544A-7EE6-4342-B048-85BDC9FD1C3A}</a:tableStyleId>
              </a:tblPr>
              <a:tblGrid>
                <a:gridCol w="3672076">
                  <a:extLst>
                    <a:ext uri="{9D8B030D-6E8A-4147-A177-3AD203B41FA5}">
                      <a16:colId xmlns:a16="http://schemas.microsoft.com/office/drawing/2014/main" val="20000"/>
                    </a:ext>
                  </a:extLst>
                </a:gridCol>
                <a:gridCol w="2088043">
                  <a:extLst>
                    <a:ext uri="{9D8B030D-6E8A-4147-A177-3AD203B41FA5}">
                      <a16:colId xmlns:a16="http://schemas.microsoft.com/office/drawing/2014/main" val="20001"/>
                    </a:ext>
                  </a:extLst>
                </a:gridCol>
              </a:tblGrid>
              <a:tr h="40843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dirty="0"/>
                        <a:t>Vodja OO</a:t>
                      </a:r>
                    </a:p>
                    <a:p>
                      <a:pPr marL="0" marR="0" indent="0" algn="l" defTabSz="914400" rtl="0" eaLnBrk="1" fontAlgn="auto" latinLnBrk="0" hangingPunct="1">
                        <a:lnSpc>
                          <a:spcPct val="100000"/>
                        </a:lnSpc>
                        <a:spcBef>
                          <a:spcPts val="0"/>
                        </a:spcBef>
                        <a:spcAft>
                          <a:spcPts val="0"/>
                        </a:spcAft>
                        <a:buClrTx/>
                        <a:buSzTx/>
                        <a:buFontTx/>
                        <a:buNone/>
                        <a:tabLst/>
                        <a:defRPr/>
                      </a:pPr>
                      <a:r>
                        <a:rPr lang="sl-SI" dirty="0"/>
                        <a:t>Člani</a:t>
                      </a:r>
                    </a:p>
                    <a:p>
                      <a:pPr marL="0" marR="0" indent="0" algn="l" defTabSz="914400" rtl="0" eaLnBrk="1" fontAlgn="auto" latinLnBrk="0" hangingPunct="1">
                        <a:lnSpc>
                          <a:spcPct val="100000"/>
                        </a:lnSpc>
                        <a:spcBef>
                          <a:spcPts val="0"/>
                        </a:spcBef>
                        <a:spcAft>
                          <a:spcPts val="0"/>
                        </a:spcAft>
                        <a:buClrTx/>
                        <a:buSzTx/>
                        <a:buFontTx/>
                        <a:buNone/>
                        <a:tabLst/>
                        <a:defRPr/>
                      </a:pPr>
                      <a:endParaRPr lang="sl-SI" dirty="0"/>
                    </a:p>
                    <a:p>
                      <a:pPr marL="0" marR="0" indent="0" algn="l" defTabSz="914400" rtl="0" eaLnBrk="1" fontAlgn="auto" latinLnBrk="0" hangingPunct="1">
                        <a:lnSpc>
                          <a:spcPct val="100000"/>
                        </a:lnSpc>
                        <a:spcBef>
                          <a:spcPts val="0"/>
                        </a:spcBef>
                        <a:spcAft>
                          <a:spcPts val="0"/>
                        </a:spcAft>
                        <a:buClrTx/>
                        <a:buSzTx/>
                        <a:buFontTx/>
                        <a:buNone/>
                        <a:tabLst/>
                        <a:defRPr/>
                      </a:pPr>
                      <a:endParaRPr lang="sl-SI" dirty="0"/>
                    </a:p>
                    <a:p>
                      <a:pPr marL="0" marR="0" indent="0" algn="l" defTabSz="914400" rtl="0" eaLnBrk="1" fontAlgn="auto" latinLnBrk="0" hangingPunct="1">
                        <a:lnSpc>
                          <a:spcPct val="100000"/>
                        </a:lnSpc>
                        <a:spcBef>
                          <a:spcPts val="0"/>
                        </a:spcBef>
                        <a:spcAft>
                          <a:spcPts val="0"/>
                        </a:spcAft>
                        <a:buClrTx/>
                        <a:buSzTx/>
                        <a:buFontTx/>
                        <a:buNone/>
                        <a:tabLst/>
                        <a:defRPr/>
                      </a:pPr>
                      <a:endParaRPr lang="sl-SI" dirty="0"/>
                    </a:p>
                    <a:p>
                      <a:pPr marL="0" marR="0" indent="0" algn="l" defTabSz="914400" rtl="0" eaLnBrk="1" fontAlgn="auto" latinLnBrk="0" hangingPunct="1">
                        <a:lnSpc>
                          <a:spcPct val="100000"/>
                        </a:lnSpc>
                        <a:spcBef>
                          <a:spcPts val="0"/>
                        </a:spcBef>
                        <a:spcAft>
                          <a:spcPts val="0"/>
                        </a:spcAft>
                        <a:buClrTx/>
                        <a:buSzTx/>
                        <a:buFontTx/>
                        <a:buNone/>
                        <a:tabLst/>
                        <a:defRPr/>
                      </a:pPr>
                      <a:endParaRPr lang="sl-SI" dirty="0"/>
                    </a:p>
                    <a:p>
                      <a:pPr marL="0" marR="0" indent="0" algn="l" defTabSz="914400" rtl="0" eaLnBrk="1" fontAlgn="auto" latinLnBrk="0" hangingPunct="1">
                        <a:lnSpc>
                          <a:spcPct val="100000"/>
                        </a:lnSpc>
                        <a:spcBef>
                          <a:spcPts val="0"/>
                        </a:spcBef>
                        <a:spcAft>
                          <a:spcPts val="0"/>
                        </a:spcAft>
                        <a:buClrTx/>
                        <a:buSzTx/>
                        <a:buFontTx/>
                        <a:buNone/>
                        <a:tabLst/>
                        <a:defRPr/>
                      </a:pPr>
                      <a:r>
                        <a:rPr lang="sl-SI" dirty="0"/>
                        <a:t>Koordinator organizacije</a:t>
                      </a:r>
                    </a:p>
                    <a:p>
                      <a:endParaRPr lang="sl-SI" dirty="0"/>
                    </a:p>
                    <a:p>
                      <a:r>
                        <a:rPr lang="sl-SI" dirty="0"/>
                        <a:t>Uradni fotograf </a:t>
                      </a:r>
                    </a:p>
                    <a:p>
                      <a:r>
                        <a:rPr lang="sl-SI" dirty="0"/>
                        <a:t>Napovedovalec</a:t>
                      </a:r>
                    </a:p>
                    <a:p>
                      <a:r>
                        <a:rPr lang="sl-SI" dirty="0"/>
                        <a:t>Izvedba tekmovanja</a:t>
                      </a:r>
                    </a:p>
                    <a:p>
                      <a:r>
                        <a:rPr lang="sl-SI" dirty="0"/>
                        <a:t>Mediji</a:t>
                      </a:r>
                    </a:p>
                    <a:p>
                      <a:endParaRPr lang="sl-SI" dirty="0"/>
                    </a:p>
                    <a:p>
                      <a:endParaRPr lang="sl-SI" dirty="0"/>
                    </a:p>
                  </a:txBody>
                  <a:tcPr/>
                </a:tc>
                <a:tc>
                  <a:txBody>
                    <a:bodyPr/>
                    <a:lstStyle/>
                    <a:p>
                      <a:r>
                        <a:rPr lang="sl-SI" dirty="0"/>
                        <a:t>Slavko Šmigoc</a:t>
                      </a:r>
                    </a:p>
                    <a:p>
                      <a:r>
                        <a:rPr lang="sl-SI" dirty="0"/>
                        <a:t>Jože Rojšek</a:t>
                      </a:r>
                    </a:p>
                    <a:p>
                      <a:r>
                        <a:rPr lang="sl-SI" baseline="0" dirty="0"/>
                        <a:t>Matjaž Slokan</a:t>
                      </a:r>
                    </a:p>
                    <a:p>
                      <a:r>
                        <a:rPr lang="sl-SI" baseline="0" dirty="0"/>
                        <a:t>Miran </a:t>
                      </a:r>
                      <a:r>
                        <a:rPr lang="sl-SI" baseline="0" dirty="0" err="1"/>
                        <a:t>Rosenstein</a:t>
                      </a:r>
                      <a:endParaRPr lang="sl-SI" baseline="0" dirty="0"/>
                    </a:p>
                    <a:p>
                      <a:r>
                        <a:rPr lang="sl-SI" baseline="0" dirty="0"/>
                        <a:t>Tone Bastl</a:t>
                      </a:r>
                    </a:p>
                    <a:p>
                      <a:endParaRPr lang="sl-SI" baseline="0" dirty="0"/>
                    </a:p>
                    <a:p>
                      <a:r>
                        <a:rPr lang="sl-SI" baseline="0" dirty="0"/>
                        <a:t>Darko Repenšek</a:t>
                      </a:r>
                    </a:p>
                    <a:p>
                      <a:endParaRPr lang="sl-SI" baseline="0" dirty="0"/>
                    </a:p>
                    <a:p>
                      <a:r>
                        <a:rPr lang="sl-SI" baseline="0" dirty="0"/>
                        <a:t>Branko Gradišnik</a:t>
                      </a:r>
                    </a:p>
                    <a:p>
                      <a:r>
                        <a:rPr lang="sl-SI" dirty="0"/>
                        <a:t>Lesjak Stane</a:t>
                      </a:r>
                    </a:p>
                    <a:p>
                      <a:r>
                        <a:rPr lang="sl-SI" dirty="0"/>
                        <a:t>TIMING GOLTE</a:t>
                      </a:r>
                    </a:p>
                    <a:p>
                      <a:r>
                        <a:rPr lang="sl-SI" dirty="0"/>
                        <a:t>Jože Miklavc</a:t>
                      </a:r>
                    </a:p>
                  </a:txBody>
                  <a:tcPr/>
                </a:tc>
                <a:extLst>
                  <a:ext uri="{0D108BD9-81ED-4DB2-BD59-A6C34878D82A}">
                    <a16:rowId xmlns:a16="http://schemas.microsoft.com/office/drawing/2014/main" val="10000"/>
                  </a:ext>
                </a:extLst>
              </a:tr>
            </a:tbl>
          </a:graphicData>
        </a:graphic>
      </p:graphicFrame>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557485"/>
            <a:ext cx="1530323" cy="1442246"/>
          </a:xfrm>
          <a:prstGeom prst="rect">
            <a:avLst/>
          </a:prstGeom>
          <a:noFill/>
          <a:extLst>
            <a:ext uri="{909E8E84-426E-40DD-AFC4-6F175D3DCCD1}">
              <a14:hiddenFill xmlns:a14="http://schemas.microsoft.com/office/drawing/2010/main">
                <a:solidFill>
                  <a:srgbClr val="FFFFFF"/>
                </a:solidFill>
              </a14:hiddenFill>
            </a:ext>
          </a:extLst>
        </p:spPr>
      </p:pic>
      <p:pic>
        <p:nvPicPr>
          <p:cNvPr id="2" name="Slika 1"/>
          <p:cNvPicPr>
            <a:picLocks noChangeAspect="1"/>
          </p:cNvPicPr>
          <p:nvPr/>
        </p:nvPicPr>
        <p:blipFill>
          <a:blip r:embed="rId3"/>
          <a:stretch>
            <a:fillRect/>
          </a:stretch>
        </p:blipFill>
        <p:spPr>
          <a:xfrm>
            <a:off x="6660232" y="1196752"/>
            <a:ext cx="1562893" cy="1450017"/>
          </a:xfrm>
          <a:prstGeom prst="rect">
            <a:avLst/>
          </a:prstGeom>
        </p:spPr>
      </p:pic>
      <p:pic>
        <p:nvPicPr>
          <p:cNvPr id="5" name="Slika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7516" y="2801555"/>
            <a:ext cx="2886657" cy="2793620"/>
          </a:xfrm>
          <a:prstGeom prst="rect">
            <a:avLst/>
          </a:prstGeom>
        </p:spPr>
      </p:pic>
      <p:pic>
        <p:nvPicPr>
          <p:cNvPr id="8" name="Slika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1995" y="4982688"/>
            <a:ext cx="8229600" cy="1831413"/>
          </a:xfrm>
          <a:prstGeom prst="rect">
            <a:avLst/>
          </a:prstGeom>
        </p:spPr>
      </p:pic>
    </p:spTree>
    <p:extLst>
      <p:ext uri="{BB962C8B-B14F-4D97-AF65-F5344CB8AC3E}">
        <p14:creationId xmlns:p14="http://schemas.microsoft.com/office/powerpoint/2010/main" val="2628429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179512" y="260648"/>
            <a:ext cx="8784976" cy="6336704"/>
          </a:xfrm>
        </p:spPr>
        <p:txBody>
          <a:bodyPr>
            <a:normAutofit lnSpcReduction="10000"/>
          </a:bodyPr>
          <a:lstStyle/>
          <a:p>
            <a:pPr marL="0" indent="0">
              <a:buNone/>
            </a:pPr>
            <a:r>
              <a:rPr lang="sl-SI" i="1" dirty="0"/>
              <a:t>Spoštovane veteranke in veterani.</a:t>
            </a:r>
          </a:p>
          <a:p>
            <a:pPr marL="0" indent="0">
              <a:buNone/>
            </a:pPr>
            <a:endParaRPr lang="sl-SI" i="1" dirty="0"/>
          </a:p>
          <a:p>
            <a:pPr marL="0" indent="0">
              <a:buNone/>
            </a:pPr>
            <a:r>
              <a:rPr lang="sl-SI" i="1" dirty="0"/>
              <a:t>Za nami je prijeten športni dogodek, najmnožičnejše športno tekmovanje policijskih veteranov in veterank, 7. državno prvenstvo ZPVD Sever v veleslalomu 2019. Spet so nas gostile bele poljane Golt in Policijsko veteransko društvo Sever za celjsko območje, Odbor Mozirje, ki mu je Komisija za šport pri ZPVD Sever ponovno zaupala organizacijo letošnjega državnega prvenstva. Na odlično pripravljeni progi Blatnik se je med količki pomerilo </a:t>
            </a:r>
            <a:r>
              <a:rPr lang="sl-SI" b="1" i="1" dirty="0"/>
              <a:t>82 policijskih veterank in veteranov iz 11 policijskih veteranskih društev Sever</a:t>
            </a:r>
            <a:r>
              <a:rPr lang="sl-SI" i="1" dirty="0"/>
              <a:t> (11 ekip).</a:t>
            </a:r>
          </a:p>
          <a:p>
            <a:endParaRPr lang="sl-SI" dirty="0"/>
          </a:p>
        </p:txBody>
      </p:sp>
    </p:spTree>
    <p:extLst>
      <p:ext uri="{BB962C8B-B14F-4D97-AF65-F5344CB8AC3E}">
        <p14:creationId xmlns:p14="http://schemas.microsoft.com/office/powerpoint/2010/main" val="401224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pPr algn="l"/>
            <a:r>
              <a:rPr lang="sl-SI" dirty="0">
                <a:latin typeface="Chiller" panose="04020404031007020602" pitchFamily="82" charset="0"/>
              </a:rPr>
              <a:t>18. januarja nam vreme </a:t>
            </a:r>
            <a:br>
              <a:rPr lang="sl-SI" dirty="0">
                <a:latin typeface="Chiller" panose="04020404031007020602" pitchFamily="82" charset="0"/>
              </a:rPr>
            </a:br>
            <a:r>
              <a:rPr lang="sl-SI" dirty="0">
                <a:latin typeface="Chiller" panose="04020404031007020602" pitchFamily="82" charset="0"/>
              </a:rPr>
              <a:t>ni bilo naklonjeno…</a:t>
            </a:r>
          </a:p>
        </p:txBody>
      </p:sp>
      <p:pic>
        <p:nvPicPr>
          <p:cNvPr id="8" name="Slika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8255" y="2520379"/>
            <a:ext cx="3923554" cy="2614192"/>
          </a:xfrm>
          <a:prstGeom prst="rect">
            <a:avLst/>
          </a:prstGeom>
        </p:spPr>
      </p:pic>
      <p:pic>
        <p:nvPicPr>
          <p:cNvPr id="10" name="Slika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4482116"/>
            <a:ext cx="3233067" cy="2155378"/>
          </a:xfrm>
          <a:prstGeom prst="rect">
            <a:avLst/>
          </a:prstGeom>
        </p:spPr>
      </p:pic>
      <p:pic>
        <p:nvPicPr>
          <p:cNvPr id="11" name="Slika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0112" y="4457090"/>
            <a:ext cx="3491880" cy="2327920"/>
          </a:xfrm>
          <a:prstGeom prst="rect">
            <a:avLst/>
          </a:prstGeom>
        </p:spPr>
      </p:pic>
      <p:pic>
        <p:nvPicPr>
          <p:cNvPr id="13" name="Slika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4168" y="810543"/>
            <a:ext cx="2771800" cy="2063451"/>
          </a:xfrm>
          <a:prstGeom prst="rect">
            <a:avLst/>
          </a:prstGeom>
        </p:spPr>
      </p:pic>
      <p:pic>
        <p:nvPicPr>
          <p:cNvPr id="14" name="Slika 13"/>
          <p:cNvPicPr>
            <a:picLocks noChangeAspect="1"/>
          </p:cNvPicPr>
          <p:nvPr/>
        </p:nvPicPr>
        <p:blipFill>
          <a:blip r:embed="rId6"/>
          <a:stretch>
            <a:fillRect/>
          </a:stretch>
        </p:blipFill>
        <p:spPr>
          <a:xfrm>
            <a:off x="3743552" y="991717"/>
            <a:ext cx="1302694" cy="1213980"/>
          </a:xfrm>
          <a:prstGeom prst="rect">
            <a:avLst/>
          </a:prstGeom>
        </p:spPr>
      </p:pic>
      <p:pic>
        <p:nvPicPr>
          <p:cNvPr id="15" name="Slika 14"/>
          <p:cNvPicPr>
            <a:picLocks noChangeAspect="1"/>
          </p:cNvPicPr>
          <p:nvPr/>
        </p:nvPicPr>
        <p:blipFill>
          <a:blip r:embed="rId7"/>
          <a:stretch>
            <a:fillRect/>
          </a:stretch>
        </p:blipFill>
        <p:spPr>
          <a:xfrm>
            <a:off x="4129700" y="5469772"/>
            <a:ext cx="961016" cy="1112755"/>
          </a:xfrm>
          <a:prstGeom prst="rect">
            <a:avLst/>
          </a:prstGeom>
        </p:spPr>
      </p:pic>
      <p:pic>
        <p:nvPicPr>
          <p:cNvPr id="4" name="Označba mesta vsebine 3"/>
          <p:cNvPicPr>
            <a:picLocks noGrp="1" noChangeAspect="1"/>
          </p:cNvPicPr>
          <p:nvPr>
            <p:ph idx="1"/>
          </p:nvPr>
        </p:nvPicPr>
        <p:blipFill>
          <a:blip r:embed="rId8"/>
          <a:stretch>
            <a:fillRect/>
          </a:stretch>
        </p:blipFill>
        <p:spPr>
          <a:xfrm>
            <a:off x="350447" y="1417638"/>
            <a:ext cx="2920237" cy="1944793"/>
          </a:xfrm>
          <a:prstGeom prst="rect">
            <a:avLst/>
          </a:prstGeom>
        </p:spPr>
      </p:pic>
    </p:spTree>
    <p:extLst>
      <p:ext uri="{BB962C8B-B14F-4D97-AF65-F5344CB8AC3E}">
        <p14:creationId xmlns:p14="http://schemas.microsoft.com/office/powerpoint/2010/main" val="623054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80528" y="-99392"/>
            <a:ext cx="7200800" cy="1054652"/>
          </a:xfrm>
        </p:spPr>
        <p:txBody>
          <a:bodyPr>
            <a:normAutofit/>
          </a:bodyPr>
          <a:lstStyle/>
          <a:p>
            <a:r>
              <a:rPr lang="sl-SI" dirty="0">
                <a:latin typeface="Chiller" panose="04020404031007020602" pitchFamily="82" charset="0"/>
              </a:rPr>
              <a:t>6. januar – vreme se je oddolžilo.</a:t>
            </a:r>
          </a:p>
        </p:txBody>
      </p:sp>
      <p:pic>
        <p:nvPicPr>
          <p:cNvPr id="7" name="Slika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27984" y="1790167"/>
            <a:ext cx="4537313" cy="2459888"/>
          </a:xfrm>
          <a:prstGeom prst="rect">
            <a:avLst/>
          </a:prstGeom>
        </p:spPr>
      </p:pic>
      <p:pic>
        <p:nvPicPr>
          <p:cNvPr id="8" name="Slika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334" y="3933056"/>
            <a:ext cx="4051666" cy="2701607"/>
          </a:xfrm>
          <a:prstGeom prst="rect">
            <a:avLst/>
          </a:prstGeom>
        </p:spPr>
      </p:pic>
      <p:pic>
        <p:nvPicPr>
          <p:cNvPr id="9" name="Slika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4008" y="4509120"/>
            <a:ext cx="4502582" cy="2275020"/>
          </a:xfrm>
          <a:prstGeom prst="rect">
            <a:avLst/>
          </a:prstGeom>
        </p:spPr>
      </p:pic>
      <p:pic>
        <p:nvPicPr>
          <p:cNvPr id="11" name="Slika 10"/>
          <p:cNvPicPr>
            <a:picLocks noChangeAspect="1"/>
          </p:cNvPicPr>
          <p:nvPr/>
        </p:nvPicPr>
        <p:blipFill>
          <a:blip r:embed="rId5"/>
          <a:stretch>
            <a:fillRect/>
          </a:stretch>
        </p:blipFill>
        <p:spPr>
          <a:xfrm>
            <a:off x="7380312" y="142514"/>
            <a:ext cx="1344539" cy="1252975"/>
          </a:xfrm>
          <a:prstGeom prst="rect">
            <a:avLst/>
          </a:prstGeom>
        </p:spPr>
      </p:pic>
      <p:pic>
        <p:nvPicPr>
          <p:cNvPr id="12" name="Slika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334" y="1308600"/>
            <a:ext cx="3763634" cy="2509089"/>
          </a:xfrm>
          <a:prstGeom prst="rect">
            <a:avLst/>
          </a:prstGeom>
        </p:spPr>
      </p:pic>
    </p:spTree>
    <p:extLst>
      <p:ext uri="{BB962C8B-B14F-4D97-AF65-F5344CB8AC3E}">
        <p14:creationId xmlns:p14="http://schemas.microsoft.com/office/powerpoint/2010/main" val="1997763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značba mesta vsebin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1912" y="57707"/>
            <a:ext cx="4276071" cy="2849667"/>
          </a:xfrm>
        </p:spPr>
      </p:pic>
      <p:pic>
        <p:nvPicPr>
          <p:cNvPr id="6" name="Slika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3747030"/>
            <a:ext cx="4392488" cy="2928326"/>
          </a:xfrm>
          <a:prstGeom prst="rect">
            <a:avLst/>
          </a:prstGeom>
        </p:spPr>
      </p:pic>
      <p:pic>
        <p:nvPicPr>
          <p:cNvPr id="7" name="Slika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611" y="3074465"/>
            <a:ext cx="3973341" cy="3613013"/>
          </a:xfrm>
          <a:prstGeom prst="rect">
            <a:avLst/>
          </a:prstGeom>
        </p:spPr>
      </p:pic>
      <p:pic>
        <p:nvPicPr>
          <p:cNvPr id="8" name="Slika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8025" y="34491"/>
            <a:ext cx="4176464" cy="2872883"/>
          </a:xfrm>
          <a:prstGeom prst="rect">
            <a:avLst/>
          </a:prstGeom>
        </p:spPr>
      </p:pic>
    </p:spTree>
    <p:extLst>
      <p:ext uri="{BB962C8B-B14F-4D97-AF65-F5344CB8AC3E}">
        <p14:creationId xmlns:p14="http://schemas.microsoft.com/office/powerpoint/2010/main" val="410289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značba mesta vsebin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8255" y="314543"/>
            <a:ext cx="3456384" cy="2304680"/>
          </a:xfrm>
        </p:spPr>
      </p:pic>
      <p:pic>
        <p:nvPicPr>
          <p:cNvPr id="6" name="Slika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57654"/>
            <a:ext cx="4416386" cy="2455485"/>
          </a:xfrm>
          <a:prstGeom prst="rect">
            <a:avLst/>
          </a:prstGeom>
        </p:spPr>
      </p:pic>
      <p:pic>
        <p:nvPicPr>
          <p:cNvPr id="9" name="Slika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0362" y="3155279"/>
            <a:ext cx="4788024" cy="3192016"/>
          </a:xfrm>
          <a:prstGeom prst="rect">
            <a:avLst/>
          </a:prstGeom>
        </p:spPr>
      </p:pic>
      <p:pic>
        <p:nvPicPr>
          <p:cNvPr id="10" name="Slika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4262745"/>
            <a:ext cx="3873870" cy="2584004"/>
          </a:xfrm>
          <a:prstGeom prst="rect">
            <a:avLst/>
          </a:prstGeom>
        </p:spPr>
      </p:pic>
      <p:pic>
        <p:nvPicPr>
          <p:cNvPr id="14" name="Slika 13"/>
          <p:cNvPicPr>
            <a:picLocks noChangeAspect="1"/>
          </p:cNvPicPr>
          <p:nvPr/>
        </p:nvPicPr>
        <p:blipFill>
          <a:blip r:embed="rId6"/>
          <a:stretch>
            <a:fillRect/>
          </a:stretch>
        </p:blipFill>
        <p:spPr>
          <a:xfrm>
            <a:off x="1115616" y="2777673"/>
            <a:ext cx="1433811" cy="1336168"/>
          </a:xfrm>
          <a:prstGeom prst="rect">
            <a:avLst/>
          </a:prstGeom>
        </p:spPr>
      </p:pic>
    </p:spTree>
    <p:extLst>
      <p:ext uri="{BB962C8B-B14F-4D97-AF65-F5344CB8AC3E}">
        <p14:creationId xmlns:p14="http://schemas.microsoft.com/office/powerpoint/2010/main" val="3031386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66838" y="-61839"/>
            <a:ext cx="5436096" cy="1143000"/>
          </a:xfrm>
        </p:spPr>
        <p:txBody>
          <a:bodyPr/>
          <a:lstStyle/>
          <a:p>
            <a:pPr algn="l"/>
            <a:r>
              <a:rPr lang="sl-SI" dirty="0">
                <a:latin typeface="Chiller" panose="04020404031007020602" pitchFamily="82" charset="0"/>
              </a:rPr>
              <a:t>Razglasitev rezultatov</a:t>
            </a:r>
          </a:p>
        </p:txBody>
      </p:sp>
      <p:pic>
        <p:nvPicPr>
          <p:cNvPr id="4" name="Označba mesta vsebine 3"/>
          <p:cNvPicPr>
            <a:picLocks noGrp="1" noChangeAspect="1"/>
          </p:cNvPicPr>
          <p:nvPr>
            <p:ph idx="1"/>
          </p:nvPr>
        </p:nvPicPr>
        <p:blipFill>
          <a:blip r:embed="rId3"/>
          <a:stretch>
            <a:fillRect/>
          </a:stretch>
        </p:blipFill>
        <p:spPr>
          <a:xfrm>
            <a:off x="4629384" y="1723839"/>
            <a:ext cx="3208037" cy="2136430"/>
          </a:xfrm>
          <a:prstGeom prst="rect">
            <a:avLst/>
          </a:prstGeom>
        </p:spPr>
      </p:pic>
      <p:pic>
        <p:nvPicPr>
          <p:cNvPr id="7" name="Slika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63886" y="0"/>
            <a:ext cx="4180114" cy="1533579"/>
          </a:xfrm>
          <a:prstGeom prst="rect">
            <a:avLst/>
          </a:prstGeom>
        </p:spPr>
      </p:pic>
      <p:pic>
        <p:nvPicPr>
          <p:cNvPr id="10" name="Slika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50694" y="4536450"/>
            <a:ext cx="3642071" cy="2326690"/>
          </a:xfrm>
          <a:prstGeom prst="rect">
            <a:avLst/>
          </a:prstGeom>
        </p:spPr>
      </p:pic>
      <p:pic>
        <p:nvPicPr>
          <p:cNvPr id="11" name="Slika 10"/>
          <p:cNvPicPr>
            <a:picLocks noChangeAspect="1"/>
          </p:cNvPicPr>
          <p:nvPr/>
        </p:nvPicPr>
        <p:blipFill>
          <a:blip r:embed="rId6"/>
          <a:stretch>
            <a:fillRect/>
          </a:stretch>
        </p:blipFill>
        <p:spPr>
          <a:xfrm>
            <a:off x="3352758" y="676577"/>
            <a:ext cx="1276626" cy="1189687"/>
          </a:xfrm>
          <a:prstGeom prst="rect">
            <a:avLst/>
          </a:prstGeom>
        </p:spPr>
      </p:pic>
      <p:pic>
        <p:nvPicPr>
          <p:cNvPr id="12" name="Slika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4222" y="855650"/>
            <a:ext cx="3024833" cy="2515892"/>
          </a:xfrm>
          <a:prstGeom prst="rect">
            <a:avLst/>
          </a:prstGeom>
        </p:spPr>
      </p:pic>
      <p:sp>
        <p:nvSpPr>
          <p:cNvPr id="3" name="Pravokotnik 2"/>
          <p:cNvSpPr/>
          <p:nvPr/>
        </p:nvSpPr>
        <p:spPr>
          <a:xfrm>
            <a:off x="0" y="3406226"/>
            <a:ext cx="4572000" cy="1477328"/>
          </a:xfrm>
          <a:prstGeom prst="rect">
            <a:avLst/>
          </a:prstGeom>
        </p:spPr>
        <p:txBody>
          <a:bodyPr>
            <a:spAutoFit/>
          </a:bodyPr>
          <a:lstStyle/>
          <a:p>
            <a:r>
              <a:rPr lang="sl-SI" i="1" dirty="0"/>
              <a:t>Predsednik ZPVD Sever </a:t>
            </a:r>
            <a:r>
              <a:rPr lang="sl-SI" b="1" i="1" dirty="0"/>
              <a:t>dr. Tomaž Čas </a:t>
            </a:r>
            <a:r>
              <a:rPr lang="sl-SI" i="1" dirty="0"/>
              <a:t>je v pozdravnem nagovoru, med drugim poudaril pomen športa za policijske veterane, predvsem pa naj bo vodilo tovrstnih tekmovanj druženje, prijateljevanje in ohranjanje spomina.</a:t>
            </a:r>
          </a:p>
        </p:txBody>
      </p:sp>
      <p:sp>
        <p:nvSpPr>
          <p:cNvPr id="6" name="Pravokotnik 5"/>
          <p:cNvSpPr/>
          <p:nvPr/>
        </p:nvSpPr>
        <p:spPr>
          <a:xfrm>
            <a:off x="4572000" y="3875194"/>
            <a:ext cx="4572000" cy="646331"/>
          </a:xfrm>
          <a:prstGeom prst="rect">
            <a:avLst/>
          </a:prstGeom>
        </p:spPr>
        <p:txBody>
          <a:bodyPr>
            <a:spAutoFit/>
          </a:bodyPr>
          <a:lstStyle/>
          <a:p>
            <a:r>
              <a:rPr lang="sl-SI" i="1" dirty="0"/>
              <a:t>Program zaključne prireditve 7. DP ZPVD Sever je popestril </a:t>
            </a:r>
            <a:r>
              <a:rPr lang="sl-SI" b="1" i="1" dirty="0"/>
              <a:t>kvartet trobil policijskega orkestra</a:t>
            </a:r>
            <a:r>
              <a:rPr lang="sl-SI" i="1" dirty="0"/>
              <a:t>. </a:t>
            </a:r>
          </a:p>
        </p:txBody>
      </p:sp>
      <p:sp>
        <p:nvSpPr>
          <p:cNvPr id="8" name="Pravokotnik 7"/>
          <p:cNvSpPr/>
          <p:nvPr/>
        </p:nvSpPr>
        <p:spPr>
          <a:xfrm>
            <a:off x="107504" y="4969621"/>
            <a:ext cx="4968552" cy="1754326"/>
          </a:xfrm>
          <a:prstGeom prst="rect">
            <a:avLst/>
          </a:prstGeom>
        </p:spPr>
        <p:txBody>
          <a:bodyPr wrap="square">
            <a:spAutoFit/>
          </a:bodyPr>
          <a:lstStyle/>
          <a:p>
            <a:r>
              <a:rPr lang="sl-SI" i="1" dirty="0"/>
              <a:t>Zaslužena priznanja, medalje in pokale, so najboljšim v starostnih kategorijam in ekipam podelili </a:t>
            </a:r>
            <a:r>
              <a:rPr lang="sl-SI" b="1" i="1" dirty="0"/>
              <a:t>dr. Tomaž Čas</a:t>
            </a:r>
            <a:r>
              <a:rPr lang="sl-SI" i="1" dirty="0"/>
              <a:t>, predsednik Komisije za šport pri ZPVD Sever </a:t>
            </a:r>
            <a:r>
              <a:rPr lang="sl-SI" b="1" i="1" dirty="0"/>
              <a:t>mag. Darko Repenšek </a:t>
            </a:r>
            <a:r>
              <a:rPr lang="sl-SI" i="1" dirty="0"/>
              <a:t>in poslanka v državnem zboru ga. </a:t>
            </a:r>
            <a:r>
              <a:rPr lang="sl-SI" b="1" i="1" dirty="0"/>
              <a:t>Mateja Udovč</a:t>
            </a:r>
            <a:r>
              <a:rPr lang="sl-SI" i="1" dirty="0"/>
              <a:t>, sicer članica PVD Sever Specialna enota.</a:t>
            </a:r>
          </a:p>
        </p:txBody>
      </p:sp>
    </p:spTree>
    <p:extLst>
      <p:ext uri="{BB962C8B-B14F-4D97-AF65-F5344CB8AC3E}">
        <p14:creationId xmlns:p14="http://schemas.microsoft.com/office/powerpoint/2010/main" val="3178633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značba mesta vsebin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75163" y="479980"/>
            <a:ext cx="3372525" cy="2193686"/>
          </a:xfrm>
        </p:spPr>
      </p:pic>
      <p:pic>
        <p:nvPicPr>
          <p:cNvPr id="10" name="Slika 9"/>
          <p:cNvPicPr>
            <a:picLocks noChangeAspect="1"/>
          </p:cNvPicPr>
          <p:nvPr/>
        </p:nvPicPr>
        <p:blipFill>
          <a:blip r:embed="rId3"/>
          <a:stretch>
            <a:fillRect/>
          </a:stretch>
        </p:blipFill>
        <p:spPr>
          <a:xfrm>
            <a:off x="383920" y="755839"/>
            <a:ext cx="1416950" cy="1320455"/>
          </a:xfrm>
          <a:prstGeom prst="rect">
            <a:avLst/>
          </a:prstGeom>
        </p:spPr>
      </p:pic>
      <p:pic>
        <p:nvPicPr>
          <p:cNvPr id="11" name="Slika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031" y="2908675"/>
            <a:ext cx="2005105" cy="1412401"/>
          </a:xfrm>
          <a:prstGeom prst="rect">
            <a:avLst/>
          </a:prstGeom>
        </p:spPr>
      </p:pic>
      <p:pic>
        <p:nvPicPr>
          <p:cNvPr id="13" name="Slika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05190" y="2473015"/>
            <a:ext cx="1710430" cy="2323736"/>
          </a:xfrm>
          <a:prstGeom prst="rect">
            <a:avLst/>
          </a:prstGeom>
        </p:spPr>
      </p:pic>
      <p:sp>
        <p:nvSpPr>
          <p:cNvPr id="14" name="Pravokotnik 13"/>
          <p:cNvSpPr/>
          <p:nvPr/>
        </p:nvSpPr>
        <p:spPr>
          <a:xfrm>
            <a:off x="-62361" y="7066"/>
            <a:ext cx="3509294" cy="584775"/>
          </a:xfrm>
          <a:prstGeom prst="rect">
            <a:avLst/>
          </a:prstGeom>
        </p:spPr>
        <p:txBody>
          <a:bodyPr wrap="none">
            <a:spAutoFit/>
          </a:bodyPr>
          <a:lstStyle/>
          <a:p>
            <a:r>
              <a:rPr lang="pl-PL" sz="3200" b="1" dirty="0">
                <a:latin typeface="Chiller" panose="04020404031007020602" pitchFamily="82" charset="0"/>
              </a:rPr>
              <a:t>Na zmagovalnih stopničkah </a:t>
            </a:r>
          </a:p>
        </p:txBody>
      </p:sp>
      <p:pic>
        <p:nvPicPr>
          <p:cNvPr id="15" name="Slika 14"/>
          <p:cNvPicPr>
            <a:picLocks noChangeAspect="1"/>
          </p:cNvPicPr>
          <p:nvPr/>
        </p:nvPicPr>
        <p:blipFill>
          <a:blip r:embed="rId6"/>
          <a:stretch>
            <a:fillRect/>
          </a:stretch>
        </p:blipFill>
        <p:spPr>
          <a:xfrm>
            <a:off x="937100" y="4556085"/>
            <a:ext cx="3292125" cy="2188654"/>
          </a:xfrm>
          <a:prstGeom prst="rect">
            <a:avLst/>
          </a:prstGeom>
        </p:spPr>
      </p:pic>
      <p:sp>
        <p:nvSpPr>
          <p:cNvPr id="16" name="Pravokotnik 15"/>
          <p:cNvSpPr/>
          <p:nvPr/>
        </p:nvSpPr>
        <p:spPr>
          <a:xfrm>
            <a:off x="2915816" y="3001232"/>
            <a:ext cx="4572000" cy="1200329"/>
          </a:xfrm>
          <a:prstGeom prst="rect">
            <a:avLst/>
          </a:prstGeom>
        </p:spPr>
        <p:txBody>
          <a:bodyPr>
            <a:spAutoFit/>
          </a:bodyPr>
          <a:lstStyle/>
          <a:p>
            <a:r>
              <a:rPr lang="sl-SI" b="1" i="1" dirty="0"/>
              <a:t>ŽENSKE DO 45 LET</a:t>
            </a:r>
          </a:p>
          <a:p>
            <a:r>
              <a:rPr lang="sl-SI" i="1" dirty="0"/>
              <a:t>1. Zafošnik Polona, PVDS Maribor</a:t>
            </a:r>
            <a:br>
              <a:rPr lang="sl-SI" i="1" dirty="0"/>
            </a:br>
            <a:r>
              <a:rPr lang="sl-SI" i="1" dirty="0"/>
              <a:t>2. Mele Ana, PVDS Zasavje</a:t>
            </a:r>
            <a:br>
              <a:rPr lang="sl-SI" i="1" dirty="0"/>
            </a:br>
            <a:r>
              <a:rPr lang="sl-SI" i="1" dirty="0"/>
              <a:t>3. Udovč Mateja, PVDS Specialna enota</a:t>
            </a:r>
          </a:p>
        </p:txBody>
      </p:sp>
      <p:sp>
        <p:nvSpPr>
          <p:cNvPr id="17" name="Pravokotnik 16"/>
          <p:cNvSpPr/>
          <p:nvPr/>
        </p:nvSpPr>
        <p:spPr>
          <a:xfrm>
            <a:off x="5744877" y="980728"/>
            <a:ext cx="4572000" cy="1200329"/>
          </a:xfrm>
          <a:prstGeom prst="rect">
            <a:avLst/>
          </a:prstGeom>
        </p:spPr>
        <p:txBody>
          <a:bodyPr>
            <a:spAutoFit/>
          </a:bodyPr>
          <a:lstStyle/>
          <a:p>
            <a:r>
              <a:rPr lang="sl-SI" b="1" i="1" dirty="0"/>
              <a:t>ŽENSKE NAD 45 LET</a:t>
            </a:r>
          </a:p>
          <a:p>
            <a:r>
              <a:rPr lang="sl-SI" i="1" dirty="0"/>
              <a:t>1. Hriberšek Dragica, PVDS Celje</a:t>
            </a:r>
            <a:br>
              <a:rPr lang="sl-SI" i="1" dirty="0"/>
            </a:br>
            <a:r>
              <a:rPr lang="sl-SI" i="1" dirty="0"/>
              <a:t>2. </a:t>
            </a:r>
            <a:r>
              <a:rPr lang="sl-SI" i="1" dirty="0" err="1"/>
              <a:t>Rantaša</a:t>
            </a:r>
            <a:r>
              <a:rPr lang="sl-SI" i="1" dirty="0"/>
              <a:t> Marija, PVDS Pomurje</a:t>
            </a:r>
            <a:br>
              <a:rPr lang="sl-SI" i="1" dirty="0"/>
            </a:br>
            <a:r>
              <a:rPr lang="sl-SI" i="1" dirty="0"/>
              <a:t>3. Meglič Irena, PVDS Gorenjska</a:t>
            </a:r>
          </a:p>
        </p:txBody>
      </p:sp>
      <p:sp>
        <p:nvSpPr>
          <p:cNvPr id="18" name="Pravokotnik 17"/>
          <p:cNvSpPr/>
          <p:nvPr/>
        </p:nvSpPr>
        <p:spPr>
          <a:xfrm>
            <a:off x="4561163" y="5050248"/>
            <a:ext cx="4572000" cy="1200329"/>
          </a:xfrm>
          <a:prstGeom prst="rect">
            <a:avLst/>
          </a:prstGeom>
        </p:spPr>
        <p:txBody>
          <a:bodyPr>
            <a:spAutoFit/>
          </a:bodyPr>
          <a:lstStyle/>
          <a:p>
            <a:r>
              <a:rPr lang="sl-SI" b="1" i="1" dirty="0"/>
              <a:t>MOŠKI NAD 65 LET</a:t>
            </a:r>
            <a:br>
              <a:rPr lang="sl-SI" i="1" dirty="0"/>
            </a:br>
            <a:r>
              <a:rPr lang="sl-SI" i="1" dirty="0"/>
              <a:t>1. Kos Igor, PVDS Zasavje</a:t>
            </a:r>
            <a:br>
              <a:rPr lang="sl-SI" i="1" dirty="0"/>
            </a:br>
            <a:r>
              <a:rPr lang="sl-SI" i="1" dirty="0"/>
              <a:t>2. Ogrinc Jože, PVDS Zasavje</a:t>
            </a:r>
            <a:br>
              <a:rPr lang="sl-SI" i="1" dirty="0"/>
            </a:br>
            <a:r>
              <a:rPr lang="sl-SI" i="1" dirty="0"/>
              <a:t>3. Vnuk Mirko, PVDS Zasavje</a:t>
            </a:r>
          </a:p>
        </p:txBody>
      </p:sp>
    </p:spTree>
    <p:extLst>
      <p:ext uri="{BB962C8B-B14F-4D97-AF65-F5344CB8AC3E}">
        <p14:creationId xmlns:p14="http://schemas.microsoft.com/office/powerpoint/2010/main" val="594891065"/>
      </p:ext>
    </p:extLst>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913</TotalTime>
  <Words>392</Words>
  <Application>Microsoft Office PowerPoint</Application>
  <PresentationFormat>Diaprojekcija na zaslonu (4:3)</PresentationFormat>
  <Paragraphs>57</Paragraphs>
  <Slides>14</Slides>
  <Notes>1</Notes>
  <HiddenSlides>0</HiddenSlides>
  <MMClips>0</MMClips>
  <ScaleCrop>false</ScaleCrop>
  <HeadingPairs>
    <vt:vector size="6" baseType="variant">
      <vt:variant>
        <vt:lpstr>Uporabljene pisave</vt:lpstr>
      </vt:variant>
      <vt:variant>
        <vt:i4>3</vt:i4>
      </vt:variant>
      <vt:variant>
        <vt:lpstr>Tema</vt:lpstr>
      </vt:variant>
      <vt:variant>
        <vt:i4>1</vt:i4>
      </vt:variant>
      <vt:variant>
        <vt:lpstr>Naslovi diapozitivov</vt:lpstr>
      </vt:variant>
      <vt:variant>
        <vt:i4>14</vt:i4>
      </vt:variant>
    </vt:vector>
  </HeadingPairs>
  <TitlesOfParts>
    <vt:vector size="18" baseType="lpstr">
      <vt:lpstr>Arial</vt:lpstr>
      <vt:lpstr>Calibri</vt:lpstr>
      <vt:lpstr>Chiller</vt:lpstr>
      <vt:lpstr>Officeova tema</vt:lpstr>
      <vt:lpstr>7. DRŽAVNO PRVENSTVO ZVEZE SEVER V VELESLALOMU, Golte – 6. 2. 2019</vt:lpstr>
      <vt:lpstr>PowerPointova predstavitev</vt:lpstr>
      <vt:lpstr>PowerPointova predstavitev</vt:lpstr>
      <vt:lpstr>18. januarja nam vreme  ni bilo naklonjeno…</vt:lpstr>
      <vt:lpstr>6. januar – vreme se je oddolžilo.</vt:lpstr>
      <vt:lpstr>PowerPointova predstavitev</vt:lpstr>
      <vt:lpstr>PowerPointova predstavitev</vt:lpstr>
      <vt:lpstr>Razglasitev rezultatov</vt:lpstr>
      <vt:lpstr>PowerPointova predstavitev</vt:lpstr>
      <vt:lpstr>PowerPointova predstavitev</vt:lpstr>
      <vt:lpstr>Prve tri ekipe:                                              1. PVDS za celjsko območje                                          2. PVDS Zasavje                                                                                                   3. PVDS Maribor</vt:lpstr>
      <vt:lpstr>PowerPointova predstavitev</vt:lpstr>
      <vt:lpstr>Vsi zadovoljni…</vt:lpstr>
      <vt:lpstr>Nasvidenje naslednje leto na 8. državnem prvenstvu!</vt:lpstr>
    </vt:vector>
  </TitlesOfParts>
  <Company>Ministrstvo za šolstvo in šport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Darko Repenšek</dc:creator>
  <cp:lastModifiedBy>Uporabnik</cp:lastModifiedBy>
  <cp:revision>54</cp:revision>
  <cp:lastPrinted>2019-02-26T10:13:17Z</cp:lastPrinted>
  <dcterms:created xsi:type="dcterms:W3CDTF">2016-01-24T14:16:51Z</dcterms:created>
  <dcterms:modified xsi:type="dcterms:W3CDTF">2019-03-02T17:42:32Z</dcterms:modified>
</cp:coreProperties>
</file>